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Override1.xml" ContentType="application/vnd.openxmlformats-officedocument.themeOverr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4"/>
  </p:sldMasterIdLst>
  <p:notesMasterIdLst>
    <p:notesMasterId r:id="rId45"/>
  </p:notesMasterIdLst>
  <p:sldIdLst>
    <p:sldId id="261" r:id="rId5"/>
    <p:sldId id="7142" r:id="rId6"/>
    <p:sldId id="7154" r:id="rId7"/>
    <p:sldId id="7147" r:id="rId8"/>
    <p:sldId id="7209" r:id="rId9"/>
    <p:sldId id="7175" r:id="rId10"/>
    <p:sldId id="7207" r:id="rId11"/>
    <p:sldId id="7176" r:id="rId12"/>
    <p:sldId id="7206" r:id="rId13"/>
    <p:sldId id="7177" r:id="rId14"/>
    <p:sldId id="7146" r:id="rId15"/>
    <p:sldId id="7203" r:id="rId16"/>
    <p:sldId id="7179" r:id="rId17"/>
    <p:sldId id="7178" r:id="rId18"/>
    <p:sldId id="7180" r:id="rId19"/>
    <p:sldId id="7183" r:id="rId20"/>
    <p:sldId id="7184" r:id="rId21"/>
    <p:sldId id="7186" r:id="rId22"/>
    <p:sldId id="7185" r:id="rId23"/>
    <p:sldId id="7190" r:id="rId24"/>
    <p:sldId id="7189" r:id="rId25"/>
    <p:sldId id="7187" r:id="rId26"/>
    <p:sldId id="7188" r:id="rId27"/>
    <p:sldId id="7163" r:id="rId28"/>
    <p:sldId id="7208" r:id="rId29"/>
    <p:sldId id="7194" r:id="rId30"/>
    <p:sldId id="7196" r:id="rId31"/>
    <p:sldId id="7197" r:id="rId32"/>
    <p:sldId id="7164" r:id="rId33"/>
    <p:sldId id="2076138382" r:id="rId34"/>
    <p:sldId id="2076138383" r:id="rId35"/>
    <p:sldId id="260" r:id="rId36"/>
    <p:sldId id="2076138381" r:id="rId37"/>
    <p:sldId id="7198" r:id="rId38"/>
    <p:sldId id="7202" r:id="rId39"/>
    <p:sldId id="7210" r:id="rId40"/>
    <p:sldId id="7191" r:id="rId41"/>
    <p:sldId id="7193" r:id="rId42"/>
    <p:sldId id="7200" r:id="rId43"/>
    <p:sldId id="7201" r:id="rId44"/>
  </p:sldIdLst>
  <p:sldSz cx="12192000" cy="6858000"/>
  <p:notesSz cx="6858000" cy="9144000"/>
  <p:embeddedFontLst>
    <p:embeddedFont>
      <p:font typeface="Aptos ExtraBold" panose="020B0004020202020204" pitchFamily="34" charset="0"/>
      <p:bold r:id="rId46"/>
    </p:embeddedFont>
    <p:embeddedFont>
      <p:font typeface="Aptos SemiBold" panose="020B0004020202020204" pitchFamily="34" charset="0"/>
      <p:bold r:id="rId47"/>
    </p:embeddedFont>
    <p:embeddedFont>
      <p:font typeface="Bebas Neue" panose="020B0606020202050201" pitchFamily="34" charset="0"/>
      <p:regular r:id="rId48"/>
      <p:bold r:id="rId49"/>
    </p:embeddedFont>
    <p:embeddedFont>
      <p:font typeface="Calibri" panose="020F0502020204030204" pitchFamily="34" charset="0"/>
      <p:regular r:id="rId50"/>
      <p:bold r:id="rId51"/>
      <p:italic r:id="rId52"/>
      <p:boldItalic r:id="rId53"/>
    </p:embeddedFont>
    <p:embeddedFont>
      <p:font typeface="Calibri Light" panose="020F0302020204030204" pitchFamily="34" charset="0"/>
      <p:regular r:id="rId54"/>
      <p:italic r:id="rId55"/>
    </p:embeddedFont>
    <p:embeddedFont>
      <p:font typeface="FS Sammy" panose="02000506030000020004" pitchFamily="50" charset="0"/>
      <p:regular r:id="rId56"/>
    </p:embeddedFont>
  </p:embeddedFontLst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E2062"/>
    <a:srgbClr val="54BDE7"/>
    <a:srgbClr val="DFC9B0"/>
    <a:srgbClr val="801F2E"/>
    <a:srgbClr val="ED8DBB"/>
    <a:srgbClr val="600629"/>
    <a:srgbClr val="D9D9D9"/>
    <a:srgbClr val="FFFFFF"/>
    <a:srgbClr val="F8E6D8"/>
    <a:srgbClr val="8D1E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5B3F325-19D0-4EBA-B3D2-9E0F45AFC5EF}" v="11" dt="2023-09-10T18:56:01.218"/>
  </p1510:revLst>
</p1510:revInfo>
</file>

<file path=ppt/tableStyles.xml><?xml version="1.0" encoding="utf-8"?>
<a:tblStyleLst xmlns:a="http://schemas.openxmlformats.org/drawingml/2006/main" def="{5C22544A-7EE6-4342-B048-85BDC9FD1C3A}"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Ênfas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Ênfase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D27102A9-8310-4765-A935-A1911B00CA55}" styleName="Estilo Claro 1 - Ênfase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C083E6E3-FA7D-4D7B-A595-EF9225AFEA82}" styleName="Estilo Claro 1 - Ênfase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E9639D4-E3E2-4D34-9284-5A2195B3D0D7}" styleName="Estilo Cl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93D81CF-94F2-401A-BA57-92F5A7B2D0C5}" styleName="Estilo Mé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6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font" Target="fonts/font2.fntdata"/><Relationship Id="rId50" Type="http://schemas.openxmlformats.org/officeDocument/2006/relationships/font" Target="fonts/font5.fntdata"/><Relationship Id="rId55" Type="http://schemas.openxmlformats.org/officeDocument/2006/relationships/font" Target="fonts/font10.fntdata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notesMaster" Target="notesMasters/notesMaster1.xml"/><Relationship Id="rId53" Type="http://schemas.openxmlformats.org/officeDocument/2006/relationships/font" Target="fonts/font8.fntdata"/><Relationship Id="rId58" Type="http://schemas.openxmlformats.org/officeDocument/2006/relationships/viewProps" Target="viewProps.xml"/><Relationship Id="rId5" Type="http://schemas.openxmlformats.org/officeDocument/2006/relationships/slide" Target="slides/slide1.xml"/><Relationship Id="rId61" Type="http://schemas.microsoft.com/office/2016/11/relationships/changesInfo" Target="changesInfos/changesInfo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font" Target="fonts/font3.fntdata"/><Relationship Id="rId56" Type="http://schemas.openxmlformats.org/officeDocument/2006/relationships/font" Target="fonts/font11.fntdata"/><Relationship Id="rId8" Type="http://schemas.openxmlformats.org/officeDocument/2006/relationships/slide" Target="slides/slide4.xml"/><Relationship Id="rId51" Type="http://schemas.openxmlformats.org/officeDocument/2006/relationships/font" Target="fonts/font6.fntdata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font" Target="fonts/font1.fntdata"/><Relationship Id="rId59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font" Target="fonts/font9.fntdata"/><Relationship Id="rId62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font" Target="fonts/font4.fntdata"/><Relationship Id="rId57" Type="http://schemas.openxmlformats.org/officeDocument/2006/relationships/presProps" Target="presProp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font" Target="fonts/font7.fntdata"/><Relationship Id="rId6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leverson Rodrigues Matias" userId="57d04224-bac0-42fa-b918-ce70c5261c88" providerId="ADAL" clId="{5A6A18C1-83B5-49BD-8505-8E6860A42A3A}"/>
    <pc:docChg chg="undo custSel addSld delSld modSld sldOrd">
      <pc:chgData name="Kleverson Rodrigues Matias" userId="57d04224-bac0-42fa-b918-ce70c5261c88" providerId="ADAL" clId="{5A6A18C1-83B5-49BD-8505-8E6860A42A3A}" dt="2023-04-24T21:05:00.183" v="1853"/>
      <pc:docMkLst>
        <pc:docMk/>
      </pc:docMkLst>
      <pc:sldChg chg="mod ord modShow">
        <pc:chgData name="Kleverson Rodrigues Matias" userId="57d04224-bac0-42fa-b918-ce70c5261c88" providerId="ADAL" clId="{5A6A18C1-83B5-49BD-8505-8E6860A42A3A}" dt="2023-04-24T20:38:19.614" v="1506" actId="729"/>
        <pc:sldMkLst>
          <pc:docMk/>
          <pc:sldMk cId="2248053332" sldId="7163"/>
        </pc:sldMkLst>
      </pc:sldChg>
      <pc:sldChg chg="modSp">
        <pc:chgData name="Kleverson Rodrigues Matias" userId="57d04224-bac0-42fa-b918-ce70c5261c88" providerId="ADAL" clId="{5A6A18C1-83B5-49BD-8505-8E6860A42A3A}" dt="2023-04-24T20:26:59.112" v="1441" actId="20577"/>
        <pc:sldMkLst>
          <pc:docMk/>
          <pc:sldMk cId="823995890" sldId="7164"/>
        </pc:sldMkLst>
        <pc:spChg chg="mod">
          <ac:chgData name="Kleverson Rodrigues Matias" userId="57d04224-bac0-42fa-b918-ce70c5261c88" providerId="ADAL" clId="{5A6A18C1-83B5-49BD-8505-8E6860A42A3A}" dt="2023-04-24T20:26:59.112" v="1441" actId="20577"/>
          <ac:spMkLst>
            <pc:docMk/>
            <pc:sldMk cId="823995890" sldId="7164"/>
            <ac:spMk id="12" creationId="{78D4254D-D9F8-42EC-BE8B-767CCB4A03EE}"/>
          </ac:spMkLst>
        </pc:spChg>
      </pc:sldChg>
      <pc:sldChg chg="addSp modSp mod">
        <pc:chgData name="Kleverson Rodrigues Matias" userId="57d04224-bac0-42fa-b918-ce70c5261c88" providerId="ADAL" clId="{5A6A18C1-83B5-49BD-8505-8E6860A42A3A}" dt="2023-04-24T20:39:18.639" v="1526" actId="1076"/>
        <pc:sldMkLst>
          <pc:docMk/>
          <pc:sldMk cId="2323624052" sldId="7175"/>
        </pc:sldMkLst>
        <pc:spChg chg="add mod">
          <ac:chgData name="Kleverson Rodrigues Matias" userId="57d04224-bac0-42fa-b918-ce70c5261c88" providerId="ADAL" clId="{5A6A18C1-83B5-49BD-8505-8E6860A42A3A}" dt="2023-04-24T20:39:18.639" v="1526" actId="1076"/>
          <ac:spMkLst>
            <pc:docMk/>
            <pc:sldMk cId="2323624052" sldId="7175"/>
            <ac:spMk id="2" creationId="{ABEA8277-3897-4F9B-84A5-C197B7290008}"/>
          </ac:spMkLst>
        </pc:spChg>
        <pc:spChg chg="mod">
          <ac:chgData name="Kleverson Rodrigues Matias" userId="57d04224-bac0-42fa-b918-ce70c5261c88" providerId="ADAL" clId="{5A6A18C1-83B5-49BD-8505-8E6860A42A3A}" dt="2023-04-18T16:47:01.113" v="0" actId="1076"/>
          <ac:spMkLst>
            <pc:docMk/>
            <pc:sldMk cId="2323624052" sldId="7175"/>
            <ac:spMk id="10" creationId="{D1A112E9-E447-432F-B6D7-5FB15456778A}"/>
          </ac:spMkLst>
        </pc:spChg>
      </pc:sldChg>
      <pc:sldChg chg="modSp mod">
        <pc:chgData name="Kleverson Rodrigues Matias" userId="57d04224-bac0-42fa-b918-ce70c5261c88" providerId="ADAL" clId="{5A6A18C1-83B5-49BD-8505-8E6860A42A3A}" dt="2023-04-24T20:48:08.290" v="1830" actId="20577"/>
        <pc:sldMkLst>
          <pc:docMk/>
          <pc:sldMk cId="1503043365" sldId="7177"/>
        </pc:sldMkLst>
        <pc:spChg chg="mod">
          <ac:chgData name="Kleverson Rodrigues Matias" userId="57d04224-bac0-42fa-b918-ce70c5261c88" providerId="ADAL" clId="{5A6A18C1-83B5-49BD-8505-8E6860A42A3A}" dt="2023-04-24T20:48:08.290" v="1830" actId="20577"/>
          <ac:spMkLst>
            <pc:docMk/>
            <pc:sldMk cId="1503043365" sldId="7177"/>
            <ac:spMk id="15" creationId="{3AA071D2-5416-48CA-8746-96DDC2529DF1}"/>
          </ac:spMkLst>
        </pc:spChg>
      </pc:sldChg>
      <pc:sldChg chg="modSp mod">
        <pc:chgData name="Kleverson Rodrigues Matias" userId="57d04224-bac0-42fa-b918-ce70c5261c88" providerId="ADAL" clId="{5A6A18C1-83B5-49BD-8505-8E6860A42A3A}" dt="2023-04-24T14:40:23.428" v="83" actId="20577"/>
        <pc:sldMkLst>
          <pc:docMk/>
          <pc:sldMk cId="2400949711" sldId="7178"/>
        </pc:sldMkLst>
        <pc:spChg chg="mod">
          <ac:chgData name="Kleverson Rodrigues Matias" userId="57d04224-bac0-42fa-b918-ce70c5261c88" providerId="ADAL" clId="{5A6A18C1-83B5-49BD-8505-8E6860A42A3A}" dt="2023-04-24T14:40:23.428" v="83" actId="20577"/>
          <ac:spMkLst>
            <pc:docMk/>
            <pc:sldMk cId="2400949711" sldId="7178"/>
            <ac:spMk id="33" creationId="{02C8594B-4AD5-4DFF-8ADE-5EE5EAE7D323}"/>
          </ac:spMkLst>
        </pc:spChg>
      </pc:sldChg>
      <pc:sldChg chg="modSp mod">
        <pc:chgData name="Kleverson Rodrigues Matias" userId="57d04224-bac0-42fa-b918-ce70c5261c88" providerId="ADAL" clId="{5A6A18C1-83B5-49BD-8505-8E6860A42A3A}" dt="2023-04-24T14:47:47.555" v="101" actId="20577"/>
        <pc:sldMkLst>
          <pc:docMk/>
          <pc:sldMk cId="3144215987" sldId="7183"/>
        </pc:sldMkLst>
        <pc:spChg chg="mod">
          <ac:chgData name="Kleverson Rodrigues Matias" userId="57d04224-bac0-42fa-b918-ce70c5261c88" providerId="ADAL" clId="{5A6A18C1-83B5-49BD-8505-8E6860A42A3A}" dt="2023-04-24T14:47:47.555" v="101" actId="20577"/>
          <ac:spMkLst>
            <pc:docMk/>
            <pc:sldMk cId="3144215987" sldId="7183"/>
            <ac:spMk id="24" creationId="{46B431FB-D865-4EFD-8BEC-E42D293903D4}"/>
          </ac:spMkLst>
        </pc:spChg>
      </pc:sldChg>
      <pc:sldChg chg="modSp mod">
        <pc:chgData name="Kleverson Rodrigues Matias" userId="57d04224-bac0-42fa-b918-ce70c5261c88" providerId="ADAL" clId="{5A6A18C1-83B5-49BD-8505-8E6860A42A3A}" dt="2023-04-24T18:48:23.960" v="644" actId="13926"/>
        <pc:sldMkLst>
          <pc:docMk/>
          <pc:sldMk cId="795751126" sldId="7185"/>
        </pc:sldMkLst>
        <pc:spChg chg="mod">
          <ac:chgData name="Kleverson Rodrigues Matias" userId="57d04224-bac0-42fa-b918-ce70c5261c88" providerId="ADAL" clId="{5A6A18C1-83B5-49BD-8505-8E6860A42A3A}" dt="2023-04-24T18:48:23.960" v="644" actId="13926"/>
          <ac:spMkLst>
            <pc:docMk/>
            <pc:sldMk cId="795751126" sldId="7185"/>
            <ac:spMk id="23" creationId="{20C339E7-938F-40C9-A9C6-CA1F498C4D95}"/>
          </ac:spMkLst>
        </pc:spChg>
        <pc:picChg chg="mod">
          <ac:chgData name="Kleverson Rodrigues Matias" userId="57d04224-bac0-42fa-b918-ce70c5261c88" providerId="ADAL" clId="{5A6A18C1-83B5-49BD-8505-8E6860A42A3A}" dt="2023-04-24T18:31:42.301" v="510" actId="1076"/>
          <ac:picMkLst>
            <pc:docMk/>
            <pc:sldMk cId="795751126" sldId="7185"/>
            <ac:picMk id="24" creationId="{5518A12B-255C-4949-8403-D591882B4214}"/>
          </ac:picMkLst>
        </pc:picChg>
      </pc:sldChg>
      <pc:sldChg chg="mod ord modShow">
        <pc:chgData name="Kleverson Rodrigues Matias" userId="57d04224-bac0-42fa-b918-ce70c5261c88" providerId="ADAL" clId="{5A6A18C1-83B5-49BD-8505-8E6860A42A3A}" dt="2023-04-24T20:38:21.949" v="1507" actId="729"/>
        <pc:sldMkLst>
          <pc:docMk/>
          <pc:sldMk cId="1134806317" sldId="7191"/>
        </pc:sldMkLst>
      </pc:sldChg>
      <pc:sldChg chg="addSp delSp modSp mod ord delAnim modAnim modShow">
        <pc:chgData name="Kleverson Rodrigues Matias" userId="57d04224-bac0-42fa-b918-ce70c5261c88" providerId="ADAL" clId="{5A6A18C1-83B5-49BD-8505-8E6860A42A3A}" dt="2023-04-24T21:05:00.183" v="1853"/>
        <pc:sldMkLst>
          <pc:docMk/>
          <pc:sldMk cId="1351888796" sldId="7193"/>
        </pc:sldMkLst>
        <pc:spChg chg="del mod">
          <ac:chgData name="Kleverson Rodrigues Matias" userId="57d04224-bac0-42fa-b918-ce70c5261c88" providerId="ADAL" clId="{5A6A18C1-83B5-49BD-8505-8E6860A42A3A}" dt="2023-04-24T19:44:01.272" v="1018" actId="478"/>
          <ac:spMkLst>
            <pc:docMk/>
            <pc:sldMk cId="1351888796" sldId="7193"/>
            <ac:spMk id="31" creationId="{EE47652E-2F06-449D-B632-84D66D198159}"/>
          </ac:spMkLst>
        </pc:spChg>
        <pc:picChg chg="del mod">
          <ac:chgData name="Kleverson Rodrigues Matias" userId="57d04224-bac0-42fa-b918-ce70c5261c88" providerId="ADAL" clId="{5A6A18C1-83B5-49BD-8505-8E6860A42A3A}" dt="2023-04-24T21:03:50.608" v="1845" actId="478"/>
          <ac:picMkLst>
            <pc:docMk/>
            <pc:sldMk cId="1351888796" sldId="7193"/>
            <ac:picMk id="2" creationId="{32A666F8-3FCE-5C15-3042-6ED56AB68276}"/>
          </ac:picMkLst>
        </pc:picChg>
        <pc:picChg chg="add mod">
          <ac:chgData name="Kleverson Rodrigues Matias" userId="57d04224-bac0-42fa-b918-ce70c5261c88" providerId="ADAL" clId="{5A6A18C1-83B5-49BD-8505-8E6860A42A3A}" dt="2023-04-24T21:04:20.522" v="1850" actId="14100"/>
          <ac:picMkLst>
            <pc:docMk/>
            <pc:sldMk cId="1351888796" sldId="7193"/>
            <ac:picMk id="4" creationId="{C3778C81-0AD7-AA6A-2591-635503BDF035}"/>
          </ac:picMkLst>
        </pc:picChg>
        <pc:picChg chg="add del">
          <ac:chgData name="Kleverson Rodrigues Matias" userId="57d04224-bac0-42fa-b918-ce70c5261c88" providerId="ADAL" clId="{5A6A18C1-83B5-49BD-8505-8E6860A42A3A}" dt="2023-04-24T19:44:45.035" v="1024" actId="478"/>
          <ac:picMkLst>
            <pc:docMk/>
            <pc:sldMk cId="1351888796" sldId="7193"/>
            <ac:picMk id="11" creationId="{06E7C0CC-43D5-86DF-A59F-6F71F403DD92}"/>
          </ac:picMkLst>
        </pc:picChg>
      </pc:sldChg>
      <pc:sldChg chg="modSp mod">
        <pc:chgData name="Kleverson Rodrigues Matias" userId="57d04224-bac0-42fa-b918-ce70c5261c88" providerId="ADAL" clId="{5A6A18C1-83B5-49BD-8505-8E6860A42A3A}" dt="2023-04-24T15:27:41.934" v="203" actId="113"/>
        <pc:sldMkLst>
          <pc:docMk/>
          <pc:sldMk cId="3762321133" sldId="7194"/>
        </pc:sldMkLst>
        <pc:spChg chg="mod">
          <ac:chgData name="Kleverson Rodrigues Matias" userId="57d04224-bac0-42fa-b918-ce70c5261c88" providerId="ADAL" clId="{5A6A18C1-83B5-49BD-8505-8E6860A42A3A}" dt="2023-04-24T15:27:41.934" v="203" actId="113"/>
          <ac:spMkLst>
            <pc:docMk/>
            <pc:sldMk cId="3762321133" sldId="7194"/>
            <ac:spMk id="15" creationId="{5DA25B0F-0932-4E7F-9418-514ED13C697C}"/>
          </ac:spMkLst>
        </pc:spChg>
      </pc:sldChg>
      <pc:sldChg chg="setBg">
        <pc:chgData name="Kleverson Rodrigues Matias" userId="57d04224-bac0-42fa-b918-ce70c5261c88" providerId="ADAL" clId="{5A6A18C1-83B5-49BD-8505-8E6860A42A3A}" dt="2023-04-24T15:17:49.174" v="102"/>
        <pc:sldMkLst>
          <pc:docMk/>
          <pc:sldMk cId="2728540500" sldId="7196"/>
        </pc:sldMkLst>
      </pc:sldChg>
      <pc:sldChg chg="modSp mod">
        <pc:chgData name="Kleverson Rodrigues Matias" userId="57d04224-bac0-42fa-b918-ce70c5261c88" providerId="ADAL" clId="{5A6A18C1-83B5-49BD-8505-8E6860A42A3A}" dt="2023-04-24T15:36:09.959" v="206" actId="167"/>
        <pc:sldMkLst>
          <pc:docMk/>
          <pc:sldMk cId="3528731202" sldId="7197"/>
        </pc:sldMkLst>
        <pc:picChg chg="mod">
          <ac:chgData name="Kleverson Rodrigues Matias" userId="57d04224-bac0-42fa-b918-ce70c5261c88" providerId="ADAL" clId="{5A6A18C1-83B5-49BD-8505-8E6860A42A3A}" dt="2023-04-24T15:36:07.513" v="205" actId="14100"/>
          <ac:picMkLst>
            <pc:docMk/>
            <pc:sldMk cId="3528731202" sldId="7197"/>
            <ac:picMk id="8" creationId="{26FA7A6A-8F6F-486D-97DA-735C11B9179C}"/>
          </ac:picMkLst>
        </pc:picChg>
        <pc:picChg chg="mod">
          <ac:chgData name="Kleverson Rodrigues Matias" userId="57d04224-bac0-42fa-b918-ce70c5261c88" providerId="ADAL" clId="{5A6A18C1-83B5-49BD-8505-8E6860A42A3A}" dt="2023-04-24T15:36:09.959" v="206" actId="167"/>
          <ac:picMkLst>
            <pc:docMk/>
            <pc:sldMk cId="3528731202" sldId="7197"/>
            <ac:picMk id="17" creationId="{B6063515-AF40-4C3B-9C02-B964C1E2DA44}"/>
          </ac:picMkLst>
        </pc:picChg>
      </pc:sldChg>
      <pc:sldChg chg="modSp mod">
        <pc:chgData name="Kleverson Rodrigues Matias" userId="57d04224-bac0-42fa-b918-ce70c5261c88" providerId="ADAL" clId="{5A6A18C1-83B5-49BD-8505-8E6860A42A3A}" dt="2023-04-24T15:38:37.528" v="210" actId="20577"/>
        <pc:sldMkLst>
          <pc:docMk/>
          <pc:sldMk cId="1977299047" sldId="7198"/>
        </pc:sldMkLst>
        <pc:spChg chg="mod">
          <ac:chgData name="Kleverson Rodrigues Matias" userId="57d04224-bac0-42fa-b918-ce70c5261c88" providerId="ADAL" clId="{5A6A18C1-83B5-49BD-8505-8E6860A42A3A}" dt="2023-04-24T15:38:37.528" v="210" actId="20577"/>
          <ac:spMkLst>
            <pc:docMk/>
            <pc:sldMk cId="1977299047" sldId="7198"/>
            <ac:spMk id="15" creationId="{DDA70670-D2CF-4729-B6FF-0E7CF3580187}"/>
          </ac:spMkLst>
        </pc:spChg>
      </pc:sldChg>
      <pc:sldChg chg="addSp delSp modSp del mod modShow">
        <pc:chgData name="Kleverson Rodrigues Matias" userId="57d04224-bac0-42fa-b918-ce70c5261c88" providerId="ADAL" clId="{5A6A18C1-83B5-49BD-8505-8E6860A42A3A}" dt="2023-04-24T20:37:45.627" v="1504" actId="47"/>
        <pc:sldMkLst>
          <pc:docMk/>
          <pc:sldMk cId="3275209538" sldId="7205"/>
        </pc:sldMkLst>
        <pc:picChg chg="add del mod">
          <ac:chgData name="Kleverson Rodrigues Matias" userId="57d04224-bac0-42fa-b918-ce70c5261c88" providerId="ADAL" clId="{5A6A18C1-83B5-49BD-8505-8E6860A42A3A}" dt="2023-04-24T19:11:42.949" v="736" actId="21"/>
          <ac:picMkLst>
            <pc:docMk/>
            <pc:sldMk cId="3275209538" sldId="7205"/>
            <ac:picMk id="3" creationId="{4712A73F-71B7-3E85-0372-DAAFC510AF75}"/>
          </ac:picMkLst>
        </pc:picChg>
      </pc:sldChg>
      <pc:sldChg chg="delSp modSp mod">
        <pc:chgData name="Kleverson Rodrigues Matias" userId="57d04224-bac0-42fa-b918-ce70c5261c88" providerId="ADAL" clId="{5A6A18C1-83B5-49BD-8505-8E6860A42A3A}" dt="2023-04-24T18:48:59.179" v="652" actId="14100"/>
        <pc:sldMkLst>
          <pc:docMk/>
          <pc:sldMk cId="3238726125" sldId="7206"/>
        </pc:sldMkLst>
        <pc:picChg chg="mod">
          <ac:chgData name="Kleverson Rodrigues Matias" userId="57d04224-bac0-42fa-b918-ce70c5261c88" providerId="ADAL" clId="{5A6A18C1-83B5-49BD-8505-8E6860A42A3A}" dt="2023-04-24T18:48:59.179" v="652" actId="14100"/>
          <ac:picMkLst>
            <pc:docMk/>
            <pc:sldMk cId="3238726125" sldId="7206"/>
            <ac:picMk id="3" creationId="{2F6B3E78-9246-CAD4-B2E6-B4FC70E53B05}"/>
          </ac:picMkLst>
        </pc:picChg>
        <pc:picChg chg="del">
          <ac:chgData name="Kleverson Rodrigues Matias" userId="57d04224-bac0-42fa-b918-ce70c5261c88" providerId="ADAL" clId="{5A6A18C1-83B5-49BD-8505-8E6860A42A3A}" dt="2023-04-24T18:48:55.700" v="651" actId="478"/>
          <ac:picMkLst>
            <pc:docMk/>
            <pc:sldMk cId="3238726125" sldId="7206"/>
            <ac:picMk id="8" creationId="{26FA7A6A-8F6F-486D-97DA-735C11B9179C}"/>
          </ac:picMkLst>
        </pc:picChg>
        <pc:picChg chg="del">
          <ac:chgData name="Kleverson Rodrigues Matias" userId="57d04224-bac0-42fa-b918-ce70c5261c88" providerId="ADAL" clId="{5A6A18C1-83B5-49BD-8505-8E6860A42A3A}" dt="2023-04-24T18:48:53.820" v="650" actId="478"/>
          <ac:picMkLst>
            <pc:docMk/>
            <pc:sldMk cId="3238726125" sldId="7206"/>
            <ac:picMk id="30" creationId="{AA9A510F-F956-472B-8322-C3D99091EB28}"/>
          </ac:picMkLst>
        </pc:picChg>
      </pc:sldChg>
      <pc:sldChg chg="addSp delSp modSp mod modAnim">
        <pc:chgData name="Kleverson Rodrigues Matias" userId="57d04224-bac0-42fa-b918-ce70c5261c88" providerId="ADAL" clId="{5A6A18C1-83B5-49BD-8505-8E6860A42A3A}" dt="2023-04-24T18:28:33.365" v="231" actId="2711"/>
        <pc:sldMkLst>
          <pc:docMk/>
          <pc:sldMk cId="511386499" sldId="7207"/>
        </pc:sldMkLst>
        <pc:spChg chg="mod">
          <ac:chgData name="Kleverson Rodrigues Matias" userId="57d04224-bac0-42fa-b918-ce70c5261c88" providerId="ADAL" clId="{5A6A18C1-83B5-49BD-8505-8E6860A42A3A}" dt="2023-04-24T18:28:33.365" v="231" actId="2711"/>
          <ac:spMkLst>
            <pc:docMk/>
            <pc:sldMk cId="511386499" sldId="7207"/>
            <ac:spMk id="12" creationId="{302A486F-9388-4CF9-B10E-15B387ED22B1}"/>
          </ac:spMkLst>
        </pc:spChg>
        <pc:graphicFrameChg chg="add mod modGraphic">
          <ac:chgData name="Kleverson Rodrigues Matias" userId="57d04224-bac0-42fa-b918-ce70c5261c88" providerId="ADAL" clId="{5A6A18C1-83B5-49BD-8505-8E6860A42A3A}" dt="2023-04-24T18:22:19.018" v="228" actId="20577"/>
          <ac:graphicFrameMkLst>
            <pc:docMk/>
            <pc:sldMk cId="511386499" sldId="7207"/>
            <ac:graphicFrameMk id="2" creationId="{835F2F94-26EF-E836-2FA4-745CC96A07A7}"/>
          </ac:graphicFrameMkLst>
        </pc:graphicFrameChg>
        <pc:picChg chg="del">
          <ac:chgData name="Kleverson Rodrigues Matias" userId="57d04224-bac0-42fa-b918-ce70c5261c88" providerId="ADAL" clId="{5A6A18C1-83B5-49BD-8505-8E6860A42A3A}" dt="2023-04-24T18:16:49.654" v="211" actId="478"/>
          <ac:picMkLst>
            <pc:docMk/>
            <pc:sldMk cId="511386499" sldId="7207"/>
            <ac:picMk id="4" creationId="{A305A18E-4C70-110C-8D67-995313719D56}"/>
          </ac:picMkLst>
        </pc:picChg>
      </pc:sldChg>
      <pc:sldChg chg="addSp modSp mod modAnim">
        <pc:chgData name="Kleverson Rodrigues Matias" userId="57d04224-bac0-42fa-b918-ce70c5261c88" providerId="ADAL" clId="{5A6A18C1-83B5-49BD-8505-8E6860A42A3A}" dt="2023-04-24T20:25:06.301" v="1433" actId="207"/>
        <pc:sldMkLst>
          <pc:docMk/>
          <pc:sldMk cId="672539661" sldId="7208"/>
        </pc:sldMkLst>
        <pc:spChg chg="mod">
          <ac:chgData name="Kleverson Rodrigues Matias" userId="57d04224-bac0-42fa-b918-ce70c5261c88" providerId="ADAL" clId="{5A6A18C1-83B5-49BD-8505-8E6860A42A3A}" dt="2023-04-24T20:04:03.408" v="1109" actId="20577"/>
          <ac:spMkLst>
            <pc:docMk/>
            <pc:sldMk cId="672539661" sldId="7208"/>
            <ac:spMk id="2" creationId="{9C53472E-C37A-F13D-034B-484D7B1EBD3F}"/>
          </ac:spMkLst>
        </pc:spChg>
        <pc:spChg chg="add mod">
          <ac:chgData name="Kleverson Rodrigues Matias" userId="57d04224-bac0-42fa-b918-ce70c5261c88" providerId="ADAL" clId="{5A6A18C1-83B5-49BD-8505-8E6860A42A3A}" dt="2023-04-24T20:23:40.637" v="1428" actId="14100"/>
          <ac:spMkLst>
            <pc:docMk/>
            <pc:sldMk cId="672539661" sldId="7208"/>
            <ac:spMk id="3" creationId="{B77E2997-3D0E-C5C2-9A6E-BFA48A36BFD3}"/>
          </ac:spMkLst>
        </pc:spChg>
        <pc:spChg chg="add mod">
          <ac:chgData name="Kleverson Rodrigues Matias" userId="57d04224-bac0-42fa-b918-ce70c5261c88" providerId="ADAL" clId="{5A6A18C1-83B5-49BD-8505-8E6860A42A3A}" dt="2023-04-24T20:25:06.301" v="1433" actId="207"/>
          <ac:spMkLst>
            <pc:docMk/>
            <pc:sldMk cId="672539661" sldId="7208"/>
            <ac:spMk id="4" creationId="{1465D31E-8FEC-E5B8-5352-DDD92F4CDF72}"/>
          </ac:spMkLst>
        </pc:spChg>
        <pc:spChg chg="mod">
          <ac:chgData name="Kleverson Rodrigues Matias" userId="57d04224-bac0-42fa-b918-ce70c5261c88" providerId="ADAL" clId="{5A6A18C1-83B5-49BD-8505-8E6860A42A3A}" dt="2023-04-24T20:13:00.429" v="1143" actId="1076"/>
          <ac:spMkLst>
            <pc:docMk/>
            <pc:sldMk cId="672539661" sldId="7208"/>
            <ac:spMk id="11" creationId="{4B59414D-E83A-7D24-E79C-6E7CA23A0C2B}"/>
          </ac:spMkLst>
        </pc:spChg>
      </pc:sldChg>
      <pc:sldChg chg="modSp">
        <pc:chgData name="Kleverson Rodrigues Matias" userId="57d04224-bac0-42fa-b918-ce70c5261c88" providerId="ADAL" clId="{5A6A18C1-83B5-49BD-8505-8E6860A42A3A}" dt="2023-04-24T20:38:43.353" v="1508" actId="6549"/>
        <pc:sldMkLst>
          <pc:docMk/>
          <pc:sldMk cId="4107592824" sldId="7209"/>
        </pc:sldMkLst>
        <pc:spChg chg="mod">
          <ac:chgData name="Kleverson Rodrigues Matias" userId="57d04224-bac0-42fa-b918-ce70c5261c88" providerId="ADAL" clId="{5A6A18C1-83B5-49BD-8505-8E6860A42A3A}" dt="2023-04-24T20:38:43.353" v="1508" actId="6549"/>
          <ac:spMkLst>
            <pc:docMk/>
            <pc:sldMk cId="4107592824" sldId="7209"/>
            <ac:spMk id="2" creationId="{AE26EABF-8D56-FD79-E94D-04190023A88D}"/>
          </ac:spMkLst>
        </pc:spChg>
      </pc:sldChg>
      <pc:sldChg chg="addSp delSp modSp add mod ord addAnim delAnim modAnim">
        <pc:chgData name="Kleverson Rodrigues Matias" userId="57d04224-bac0-42fa-b918-ce70c5261c88" providerId="ADAL" clId="{5A6A18C1-83B5-49BD-8505-8E6860A42A3A}" dt="2023-04-24T19:45:16.538" v="1026"/>
        <pc:sldMkLst>
          <pc:docMk/>
          <pc:sldMk cId="509491400" sldId="7210"/>
        </pc:sldMkLst>
        <pc:spChg chg="add mod">
          <ac:chgData name="Kleverson Rodrigues Matias" userId="57d04224-bac0-42fa-b918-ce70c5261c88" providerId="ADAL" clId="{5A6A18C1-83B5-49BD-8505-8E6860A42A3A}" dt="2023-04-24T19:33:01.975" v="1014" actId="20577"/>
          <ac:spMkLst>
            <pc:docMk/>
            <pc:sldMk cId="509491400" sldId="7210"/>
            <ac:spMk id="3" creationId="{89B68B7D-EC6A-DFF8-9B30-685DF4DF21CA}"/>
          </ac:spMkLst>
        </pc:spChg>
        <pc:spChg chg="add del mod">
          <ac:chgData name="Kleverson Rodrigues Matias" userId="57d04224-bac0-42fa-b918-ce70c5261c88" providerId="ADAL" clId="{5A6A18C1-83B5-49BD-8505-8E6860A42A3A}" dt="2023-04-24T19:29:24.810" v="946" actId="478"/>
          <ac:spMkLst>
            <pc:docMk/>
            <pc:sldMk cId="509491400" sldId="7210"/>
            <ac:spMk id="6" creationId="{3D8A7D0B-7E92-DD25-81A3-1C0F60848FB5}"/>
          </ac:spMkLst>
        </pc:spChg>
        <pc:spChg chg="add mod">
          <ac:chgData name="Kleverson Rodrigues Matias" userId="57d04224-bac0-42fa-b918-ce70c5261c88" providerId="ADAL" clId="{5A6A18C1-83B5-49BD-8505-8E6860A42A3A}" dt="2023-04-24T19:30:59.378" v="980" actId="1037"/>
          <ac:spMkLst>
            <pc:docMk/>
            <pc:sldMk cId="509491400" sldId="7210"/>
            <ac:spMk id="11" creationId="{2F0FBD75-F674-7D3C-56D2-B42A8262CD4B}"/>
          </ac:spMkLst>
        </pc:spChg>
        <pc:spChg chg="del">
          <ac:chgData name="Kleverson Rodrigues Matias" userId="57d04224-bac0-42fa-b918-ce70c5261c88" providerId="ADAL" clId="{5A6A18C1-83B5-49BD-8505-8E6860A42A3A}" dt="2023-04-24T19:11:37.377" v="735" actId="478"/>
          <ac:spMkLst>
            <pc:docMk/>
            <pc:sldMk cId="509491400" sldId="7210"/>
            <ac:spMk id="12" creationId="{78D4254D-D9F8-42EC-BE8B-767CCB4A03EE}"/>
          </ac:spMkLst>
        </pc:spChg>
        <pc:spChg chg="add mod">
          <ac:chgData name="Kleverson Rodrigues Matias" userId="57d04224-bac0-42fa-b918-ce70c5261c88" providerId="ADAL" clId="{5A6A18C1-83B5-49BD-8505-8E6860A42A3A}" dt="2023-04-24T19:30:59.378" v="980" actId="1037"/>
          <ac:spMkLst>
            <pc:docMk/>
            <pc:sldMk cId="509491400" sldId="7210"/>
            <ac:spMk id="13" creationId="{A47F6811-FE42-4382-5754-873AC0E6F765}"/>
          </ac:spMkLst>
        </pc:spChg>
        <pc:spChg chg="add del mod">
          <ac:chgData name="Kleverson Rodrigues Matias" userId="57d04224-bac0-42fa-b918-ce70c5261c88" providerId="ADAL" clId="{5A6A18C1-83B5-49BD-8505-8E6860A42A3A}" dt="2023-04-24T19:22:13.087" v="849" actId="478"/>
          <ac:spMkLst>
            <pc:docMk/>
            <pc:sldMk cId="509491400" sldId="7210"/>
            <ac:spMk id="14" creationId="{0D9FDDB6-10B1-9068-4F76-6500B47D4544}"/>
          </ac:spMkLst>
        </pc:spChg>
        <pc:spChg chg="add mod">
          <ac:chgData name="Kleverson Rodrigues Matias" userId="57d04224-bac0-42fa-b918-ce70c5261c88" providerId="ADAL" clId="{5A6A18C1-83B5-49BD-8505-8E6860A42A3A}" dt="2023-04-24T19:16:31.621" v="825" actId="571"/>
          <ac:spMkLst>
            <pc:docMk/>
            <pc:sldMk cId="509491400" sldId="7210"/>
            <ac:spMk id="15" creationId="{C24ECF4C-6DFA-80BB-D4F4-D674BED9C9B2}"/>
          </ac:spMkLst>
        </pc:spChg>
        <pc:picChg chg="add mod">
          <ac:chgData name="Kleverson Rodrigues Matias" userId="57d04224-bac0-42fa-b918-ce70c5261c88" providerId="ADAL" clId="{5A6A18C1-83B5-49BD-8505-8E6860A42A3A}" dt="2023-04-24T19:30:59.378" v="980" actId="1037"/>
          <ac:picMkLst>
            <pc:docMk/>
            <pc:sldMk cId="509491400" sldId="7210"/>
            <ac:picMk id="2" creationId="{04CDDDB4-D40A-6695-4AEC-BD9D35C669F4}"/>
          </ac:picMkLst>
        </pc:picChg>
        <pc:picChg chg="add mod">
          <ac:chgData name="Kleverson Rodrigues Matias" userId="57d04224-bac0-42fa-b918-ce70c5261c88" providerId="ADAL" clId="{5A6A18C1-83B5-49BD-8505-8E6860A42A3A}" dt="2023-04-24T19:40:49.644" v="1016"/>
          <ac:picMkLst>
            <pc:docMk/>
            <pc:sldMk cId="509491400" sldId="7210"/>
            <ac:picMk id="5" creationId="{8E73EC24-7838-2C5E-50FE-48CB69C32B47}"/>
          </ac:picMkLst>
        </pc:picChg>
        <pc:picChg chg="add del mod">
          <ac:chgData name="Kleverson Rodrigues Matias" userId="57d04224-bac0-42fa-b918-ce70c5261c88" providerId="ADAL" clId="{5A6A18C1-83B5-49BD-8505-8E6860A42A3A}" dt="2023-04-24T19:40:25.354" v="1015"/>
          <ac:picMkLst>
            <pc:docMk/>
            <pc:sldMk cId="509491400" sldId="7210"/>
            <ac:picMk id="16" creationId="{DC8B089C-C6EF-0F27-06CB-757B3B34B9F9}"/>
          </ac:picMkLst>
        </pc:picChg>
        <pc:picChg chg="add del mod ord modCrop">
          <ac:chgData name="Kleverson Rodrigues Matias" userId="57d04224-bac0-42fa-b918-ce70c5261c88" providerId="ADAL" clId="{5A6A18C1-83B5-49BD-8505-8E6860A42A3A}" dt="2023-04-24T19:30:59.378" v="980" actId="1037"/>
          <ac:picMkLst>
            <pc:docMk/>
            <pc:sldMk cId="509491400" sldId="7210"/>
            <ac:picMk id="19" creationId="{79378F30-70C2-9F88-ED19-0677B84D9CAE}"/>
          </ac:picMkLst>
        </pc:picChg>
      </pc:sldChg>
      <pc:sldChg chg="addSp delSp modSp add del mod modAnim">
        <pc:chgData name="Kleverson Rodrigues Matias" userId="57d04224-bac0-42fa-b918-ce70c5261c88" providerId="ADAL" clId="{5A6A18C1-83B5-49BD-8505-8E6860A42A3A}" dt="2023-04-24T19:31:23.532" v="981" actId="47"/>
        <pc:sldMkLst>
          <pc:docMk/>
          <pc:sldMk cId="87212774" sldId="7211"/>
        </pc:sldMkLst>
        <pc:spChg chg="mod">
          <ac:chgData name="Kleverson Rodrigues Matias" userId="57d04224-bac0-42fa-b918-ce70c5261c88" providerId="ADAL" clId="{5A6A18C1-83B5-49BD-8505-8E6860A42A3A}" dt="2023-04-24T19:23:48.216" v="877" actId="1076"/>
          <ac:spMkLst>
            <pc:docMk/>
            <pc:sldMk cId="87212774" sldId="7211"/>
            <ac:spMk id="12" creationId="{78D4254D-D9F8-42EC-BE8B-767CCB4A03EE}"/>
          </ac:spMkLst>
        </pc:spChg>
        <pc:picChg chg="add del mod">
          <ac:chgData name="Kleverson Rodrigues Matias" userId="57d04224-bac0-42fa-b918-ce70c5261c88" providerId="ADAL" clId="{5A6A18C1-83B5-49BD-8505-8E6860A42A3A}" dt="2023-04-24T19:24:14.871" v="890"/>
          <ac:picMkLst>
            <pc:docMk/>
            <pc:sldMk cId="87212774" sldId="7211"/>
            <ac:picMk id="2" creationId="{A2C181A5-1CB8-7809-6B51-EAFA61C0DCE4}"/>
          </ac:picMkLst>
        </pc:picChg>
      </pc:sldChg>
      <pc:sldChg chg="addSp delSp modSp add mod modAnim">
        <pc:chgData name="Kleverson Rodrigues Matias" userId="57d04224-bac0-42fa-b918-ce70c5261c88" providerId="ADAL" clId="{5A6A18C1-83B5-49BD-8505-8E6860A42A3A}" dt="2023-04-24T21:01:36.911" v="1834"/>
        <pc:sldMkLst>
          <pc:docMk/>
          <pc:sldMk cId="3092920508" sldId="7211"/>
        </pc:sldMkLst>
        <pc:spChg chg="del">
          <ac:chgData name="Kleverson Rodrigues Matias" userId="57d04224-bac0-42fa-b918-ce70c5261c88" providerId="ADAL" clId="{5A6A18C1-83B5-49BD-8505-8E6860A42A3A}" dt="2023-04-24T20:27:30.305" v="1450" actId="478"/>
          <ac:spMkLst>
            <pc:docMk/>
            <pc:sldMk cId="3092920508" sldId="7211"/>
            <ac:spMk id="12" creationId="{BBE0145C-9805-4A12-867E-1CBF56CC590A}"/>
          </ac:spMkLst>
        </pc:spChg>
        <pc:spChg chg="mod">
          <ac:chgData name="Kleverson Rodrigues Matias" userId="57d04224-bac0-42fa-b918-ce70c5261c88" providerId="ADAL" clId="{5A6A18C1-83B5-49BD-8505-8E6860A42A3A}" dt="2023-04-24T20:50:46.799" v="1833" actId="20577"/>
          <ac:spMkLst>
            <pc:docMk/>
            <pc:sldMk cId="3092920508" sldId="7211"/>
            <ac:spMk id="15" creationId="{DDA70670-D2CF-4729-B6FF-0E7CF3580187}"/>
          </ac:spMkLst>
        </pc:spChg>
        <pc:spChg chg="mod">
          <ac:chgData name="Kleverson Rodrigues Matias" userId="57d04224-bac0-42fa-b918-ce70c5261c88" providerId="ADAL" clId="{5A6A18C1-83B5-49BD-8505-8E6860A42A3A}" dt="2023-04-24T20:27:17.091" v="1447" actId="20577"/>
          <ac:spMkLst>
            <pc:docMk/>
            <pc:sldMk cId="3092920508" sldId="7211"/>
            <ac:spMk id="31" creationId="{EE47652E-2F06-449D-B632-84D66D198159}"/>
          </ac:spMkLst>
        </pc:spChg>
        <pc:picChg chg="add mod">
          <ac:chgData name="Kleverson Rodrigues Matias" userId="57d04224-bac0-42fa-b918-ce70c5261c88" providerId="ADAL" clId="{5A6A18C1-83B5-49BD-8505-8E6860A42A3A}" dt="2023-04-24T20:36:39.770" v="1503" actId="1076"/>
          <ac:picMkLst>
            <pc:docMk/>
            <pc:sldMk cId="3092920508" sldId="7211"/>
            <ac:picMk id="2" creationId="{A7C7395C-57D7-FD16-071C-913DBFADAF10}"/>
          </ac:picMkLst>
        </pc:picChg>
        <pc:picChg chg="add mod modCrop">
          <ac:chgData name="Kleverson Rodrigues Matias" userId="57d04224-bac0-42fa-b918-ce70c5261c88" providerId="ADAL" clId="{5A6A18C1-83B5-49BD-8505-8E6860A42A3A}" dt="2023-04-24T20:35:20.017" v="1501" actId="1076"/>
          <ac:picMkLst>
            <pc:docMk/>
            <pc:sldMk cId="3092920508" sldId="7211"/>
            <ac:picMk id="4" creationId="{232BCC01-C674-612C-3064-05C1BADF6456}"/>
          </ac:picMkLst>
        </pc:picChg>
        <pc:picChg chg="add mod">
          <ac:chgData name="Kleverson Rodrigues Matias" userId="57d04224-bac0-42fa-b918-ce70c5261c88" providerId="ADAL" clId="{5A6A18C1-83B5-49BD-8505-8E6860A42A3A}" dt="2023-04-24T20:35:27.130" v="1502" actId="14100"/>
          <ac:picMkLst>
            <pc:docMk/>
            <pc:sldMk cId="3092920508" sldId="7211"/>
            <ac:picMk id="6" creationId="{147C0C14-3BD1-83F8-30BF-20E68C86AE7C}"/>
          </ac:picMkLst>
        </pc:picChg>
        <pc:picChg chg="del">
          <ac:chgData name="Kleverson Rodrigues Matias" userId="57d04224-bac0-42fa-b918-ce70c5261c88" providerId="ADAL" clId="{5A6A18C1-83B5-49BD-8505-8E6860A42A3A}" dt="2023-04-24T20:27:27.157" v="1449" actId="478"/>
          <ac:picMkLst>
            <pc:docMk/>
            <pc:sldMk cId="3092920508" sldId="7211"/>
            <ac:picMk id="1026" creationId="{DFD7C6D9-AA86-4F5E-9B7A-E5DEE87B6B09}"/>
          </ac:picMkLst>
        </pc:picChg>
        <pc:picChg chg="del">
          <ac:chgData name="Kleverson Rodrigues Matias" userId="57d04224-bac0-42fa-b918-ce70c5261c88" providerId="ADAL" clId="{5A6A18C1-83B5-49BD-8505-8E6860A42A3A}" dt="2023-04-24T20:27:25.507" v="1448" actId="478"/>
          <ac:picMkLst>
            <pc:docMk/>
            <pc:sldMk cId="3092920508" sldId="7211"/>
            <ac:picMk id="1028" creationId="{329EE717-1BB3-4E85-AB0B-114B400DB1BE}"/>
          </ac:picMkLst>
        </pc:picChg>
      </pc:sldChg>
      <pc:sldChg chg="add">
        <pc:chgData name="Kleverson Rodrigues Matias" userId="57d04224-bac0-42fa-b918-ce70c5261c88" providerId="ADAL" clId="{5A6A18C1-83B5-49BD-8505-8E6860A42A3A}" dt="2023-04-24T20:28:59.505" v="1455"/>
        <pc:sldMkLst>
          <pc:docMk/>
          <pc:sldMk cId="1855098683" sldId="7923"/>
        </pc:sldMkLst>
      </pc:sldChg>
    </pc:docChg>
  </pc:docChgLst>
  <pc:docChgLst>
    <pc:chgData name="Kleverson Rodrigues Matias" userId="57d04224-bac0-42fa-b918-ce70c5261c88" providerId="ADAL" clId="{19F04517-8058-4B61-8889-F15357AB87F4}"/>
    <pc:docChg chg="undo custSel modSld">
      <pc:chgData name="Kleverson Rodrigues Matias" userId="57d04224-bac0-42fa-b918-ce70c5261c88" providerId="ADAL" clId="{19F04517-8058-4B61-8889-F15357AB87F4}" dt="2023-05-15T12:19:56.601" v="65" actId="1076"/>
      <pc:docMkLst>
        <pc:docMk/>
      </pc:docMkLst>
      <pc:sldChg chg="addSp delSp modSp mod modAnim">
        <pc:chgData name="Kleverson Rodrigues Matias" userId="57d04224-bac0-42fa-b918-ce70c5261c88" providerId="ADAL" clId="{19F04517-8058-4B61-8889-F15357AB87F4}" dt="2023-05-15T12:19:56.601" v="65" actId="1076"/>
        <pc:sldMkLst>
          <pc:docMk/>
          <pc:sldMk cId="2323624052" sldId="7175"/>
        </pc:sldMkLst>
        <pc:spChg chg="del mod">
          <ac:chgData name="Kleverson Rodrigues Matias" userId="57d04224-bac0-42fa-b918-ce70c5261c88" providerId="ADAL" clId="{19F04517-8058-4B61-8889-F15357AB87F4}" dt="2023-05-15T12:17:20.680" v="37" actId="478"/>
          <ac:spMkLst>
            <pc:docMk/>
            <pc:sldMk cId="2323624052" sldId="7175"/>
            <ac:spMk id="2" creationId="{ABEA8277-3897-4F9B-84A5-C197B7290008}"/>
          </ac:spMkLst>
        </pc:spChg>
        <pc:spChg chg="add del mod">
          <ac:chgData name="Kleverson Rodrigues Matias" userId="57d04224-bac0-42fa-b918-ce70c5261c88" providerId="ADAL" clId="{19F04517-8058-4B61-8889-F15357AB87F4}" dt="2023-05-15T12:19:28.695" v="58"/>
          <ac:spMkLst>
            <pc:docMk/>
            <pc:sldMk cId="2323624052" sldId="7175"/>
            <ac:spMk id="3" creationId="{437F28A7-9CEE-6CCD-2624-A413A7085A34}"/>
          </ac:spMkLst>
        </pc:spChg>
        <pc:spChg chg="add mod">
          <ac:chgData name="Kleverson Rodrigues Matias" userId="57d04224-bac0-42fa-b918-ce70c5261c88" providerId="ADAL" clId="{19F04517-8058-4B61-8889-F15357AB87F4}" dt="2023-05-15T12:19:56.601" v="65" actId="1076"/>
          <ac:spMkLst>
            <pc:docMk/>
            <pc:sldMk cId="2323624052" sldId="7175"/>
            <ac:spMk id="4" creationId="{8DACD99C-99CF-3940-15B6-017E0C206E99}"/>
          </ac:spMkLst>
        </pc:spChg>
        <pc:spChg chg="mod">
          <ac:chgData name="Kleverson Rodrigues Matias" userId="57d04224-bac0-42fa-b918-ce70c5261c88" providerId="ADAL" clId="{19F04517-8058-4B61-8889-F15357AB87F4}" dt="2023-05-15T12:19:20.524" v="56" actId="1076"/>
          <ac:spMkLst>
            <pc:docMk/>
            <pc:sldMk cId="2323624052" sldId="7175"/>
            <ac:spMk id="10" creationId="{D1A112E9-E447-432F-B6D7-5FB15456778A}"/>
          </ac:spMkLst>
        </pc:spChg>
        <pc:spChg chg="mod">
          <ac:chgData name="Kleverson Rodrigues Matias" userId="57d04224-bac0-42fa-b918-ce70c5261c88" providerId="ADAL" clId="{19F04517-8058-4B61-8889-F15357AB87F4}" dt="2023-05-15T12:19:18.168" v="55" actId="1076"/>
          <ac:spMkLst>
            <pc:docMk/>
            <pc:sldMk cId="2323624052" sldId="7175"/>
            <ac:spMk id="12" creationId="{302A486F-9388-4CF9-B10E-15B387ED22B1}"/>
          </ac:spMkLst>
        </pc:spChg>
        <pc:picChg chg="mod">
          <ac:chgData name="Kleverson Rodrigues Matias" userId="57d04224-bac0-42fa-b918-ce70c5261c88" providerId="ADAL" clId="{19F04517-8058-4B61-8889-F15357AB87F4}" dt="2023-05-15T12:19:11.256" v="54" actId="1076"/>
          <ac:picMkLst>
            <pc:docMk/>
            <pc:sldMk cId="2323624052" sldId="7175"/>
            <ac:picMk id="14" creationId="{28976690-C19D-4FCE-8D50-A6B3677CDF05}"/>
          </ac:picMkLst>
        </pc:picChg>
      </pc:sldChg>
      <pc:sldChg chg="modSp mod">
        <pc:chgData name="Kleverson Rodrigues Matias" userId="57d04224-bac0-42fa-b918-ce70c5261c88" providerId="ADAL" clId="{19F04517-8058-4B61-8889-F15357AB87F4}" dt="2023-05-09T19:14:25.969" v="35" actId="14100"/>
        <pc:sldMkLst>
          <pc:docMk/>
          <pc:sldMk cId="1977299047" sldId="7198"/>
        </pc:sldMkLst>
        <pc:spChg chg="mod">
          <ac:chgData name="Kleverson Rodrigues Matias" userId="57d04224-bac0-42fa-b918-ce70c5261c88" providerId="ADAL" clId="{19F04517-8058-4B61-8889-F15357AB87F4}" dt="2023-05-09T19:14:25.969" v="35" actId="14100"/>
          <ac:spMkLst>
            <pc:docMk/>
            <pc:sldMk cId="1977299047" sldId="7198"/>
            <ac:spMk id="15" creationId="{DDA70670-D2CF-4729-B6FF-0E7CF3580187}"/>
          </ac:spMkLst>
        </pc:spChg>
      </pc:sldChg>
    </pc:docChg>
  </pc:docChgLst>
  <pc:docChgLst>
    <pc:chgData name="Patricia Duru Guimarães" userId="2c980023-be7c-437a-b8ef-251311d436e8" providerId="ADAL" clId="{85B3F325-19D0-4EBA-B3D2-9E0F45AFC5EF}"/>
    <pc:docChg chg="undo redo custSel addSld delSld modSld sldOrd">
      <pc:chgData name="Patricia Duru Guimarães" userId="2c980023-be7c-437a-b8ef-251311d436e8" providerId="ADAL" clId="{85B3F325-19D0-4EBA-B3D2-9E0F45AFC5EF}" dt="2023-09-10T18:56:48.568" v="27" actId="47"/>
      <pc:docMkLst>
        <pc:docMk/>
      </pc:docMkLst>
      <pc:sldChg chg="add del ord">
        <pc:chgData name="Patricia Duru Guimarães" userId="2c980023-be7c-437a-b8ef-251311d436e8" providerId="ADAL" clId="{85B3F325-19D0-4EBA-B3D2-9E0F45AFC5EF}" dt="2023-09-10T18:56:06.957" v="22" actId="20578"/>
        <pc:sldMkLst>
          <pc:docMk/>
          <pc:sldMk cId="2585560299" sldId="260"/>
        </pc:sldMkLst>
      </pc:sldChg>
      <pc:sldChg chg="modSp mod">
        <pc:chgData name="Patricia Duru Guimarães" userId="2c980023-be7c-437a-b8ef-251311d436e8" providerId="ADAL" clId="{85B3F325-19D0-4EBA-B3D2-9E0F45AFC5EF}" dt="2023-09-10T18:54:26.869" v="9" actId="33524"/>
        <pc:sldMkLst>
          <pc:docMk/>
          <pc:sldMk cId="406692953" sldId="7179"/>
        </pc:sldMkLst>
        <pc:spChg chg="mod">
          <ac:chgData name="Patricia Duru Guimarães" userId="2c980023-be7c-437a-b8ef-251311d436e8" providerId="ADAL" clId="{85B3F325-19D0-4EBA-B3D2-9E0F45AFC5EF}" dt="2023-09-10T18:54:26.869" v="9" actId="33524"/>
          <ac:spMkLst>
            <pc:docMk/>
            <pc:sldMk cId="406692953" sldId="7179"/>
            <ac:spMk id="24" creationId="{F3F1D2E8-93A7-4A5B-A5C4-3DCD42B77AEE}"/>
          </ac:spMkLst>
        </pc:spChg>
      </pc:sldChg>
      <pc:sldChg chg="del">
        <pc:chgData name="Patricia Duru Guimarães" userId="2c980023-be7c-437a-b8ef-251311d436e8" providerId="ADAL" clId="{85B3F325-19D0-4EBA-B3D2-9E0F45AFC5EF}" dt="2023-09-10T18:53:48.295" v="0" actId="47"/>
        <pc:sldMkLst>
          <pc:docMk/>
          <pc:sldMk cId="266574484" sldId="7182"/>
        </pc:sldMkLst>
      </pc:sldChg>
      <pc:sldChg chg="modSp mod">
        <pc:chgData name="Patricia Duru Guimarães" userId="2c980023-be7c-437a-b8ef-251311d436e8" providerId="ADAL" clId="{85B3F325-19D0-4EBA-B3D2-9E0F45AFC5EF}" dt="2023-09-10T18:54:52.628" v="12" actId="20577"/>
        <pc:sldMkLst>
          <pc:docMk/>
          <pc:sldMk cId="4206106216" sldId="7188"/>
        </pc:sldMkLst>
        <pc:spChg chg="mod">
          <ac:chgData name="Patricia Duru Guimarães" userId="2c980023-be7c-437a-b8ef-251311d436e8" providerId="ADAL" clId="{85B3F325-19D0-4EBA-B3D2-9E0F45AFC5EF}" dt="2023-09-10T18:54:52.628" v="12" actId="20577"/>
          <ac:spMkLst>
            <pc:docMk/>
            <pc:sldMk cId="4206106216" sldId="7188"/>
            <ac:spMk id="84" creationId="{C018BCF7-4F73-428F-8F88-EE4EBAC4BE3A}"/>
          </ac:spMkLst>
        </pc:spChg>
      </pc:sldChg>
      <pc:sldChg chg="modSp mod">
        <pc:chgData name="Patricia Duru Guimarães" userId="2c980023-be7c-437a-b8ef-251311d436e8" providerId="ADAL" clId="{85B3F325-19D0-4EBA-B3D2-9E0F45AFC5EF}" dt="2023-09-10T18:55:00.746" v="13" actId="313"/>
        <pc:sldMkLst>
          <pc:docMk/>
          <pc:sldMk cId="3762321133" sldId="7194"/>
        </pc:sldMkLst>
        <pc:spChg chg="mod">
          <ac:chgData name="Patricia Duru Guimarães" userId="2c980023-be7c-437a-b8ef-251311d436e8" providerId="ADAL" clId="{85B3F325-19D0-4EBA-B3D2-9E0F45AFC5EF}" dt="2023-09-10T18:55:00.746" v="13" actId="313"/>
          <ac:spMkLst>
            <pc:docMk/>
            <pc:sldMk cId="3762321133" sldId="7194"/>
            <ac:spMk id="15" creationId="{5DA25B0F-0932-4E7F-9418-514ED13C697C}"/>
          </ac:spMkLst>
        </pc:spChg>
      </pc:sldChg>
      <pc:sldChg chg="modSp mod">
        <pc:chgData name="Patricia Duru Guimarães" userId="2c980023-be7c-437a-b8ef-251311d436e8" providerId="ADAL" clId="{85B3F325-19D0-4EBA-B3D2-9E0F45AFC5EF}" dt="2023-09-10T18:56:36.592" v="26" actId="313"/>
        <pc:sldMkLst>
          <pc:docMk/>
          <pc:sldMk cId="1977299047" sldId="7198"/>
        </pc:sldMkLst>
        <pc:spChg chg="mod">
          <ac:chgData name="Patricia Duru Guimarães" userId="2c980023-be7c-437a-b8ef-251311d436e8" providerId="ADAL" clId="{85B3F325-19D0-4EBA-B3D2-9E0F45AFC5EF}" dt="2023-09-10T18:56:36.592" v="26" actId="313"/>
          <ac:spMkLst>
            <pc:docMk/>
            <pc:sldMk cId="1977299047" sldId="7198"/>
            <ac:spMk id="15" creationId="{DDA70670-D2CF-4729-B6FF-0E7CF3580187}"/>
          </ac:spMkLst>
        </pc:spChg>
      </pc:sldChg>
      <pc:sldChg chg="del">
        <pc:chgData name="Patricia Duru Guimarães" userId="2c980023-be7c-437a-b8ef-251311d436e8" providerId="ADAL" clId="{85B3F325-19D0-4EBA-B3D2-9E0F45AFC5EF}" dt="2023-09-10T18:56:48.568" v="27" actId="47"/>
        <pc:sldMkLst>
          <pc:docMk/>
          <pc:sldMk cId="3328225979" sldId="7199"/>
        </pc:sldMkLst>
      </pc:sldChg>
      <pc:sldChg chg="modSp">
        <pc:chgData name="Patricia Duru Guimarães" userId="2c980023-be7c-437a-b8ef-251311d436e8" providerId="ADAL" clId="{85B3F325-19D0-4EBA-B3D2-9E0F45AFC5EF}" dt="2023-09-10T18:54:08.424" v="8" actId="20577"/>
        <pc:sldMkLst>
          <pc:docMk/>
          <pc:sldMk cId="511386499" sldId="7207"/>
        </pc:sldMkLst>
        <pc:graphicFrameChg chg="mod">
          <ac:chgData name="Patricia Duru Guimarães" userId="2c980023-be7c-437a-b8ef-251311d436e8" providerId="ADAL" clId="{85B3F325-19D0-4EBA-B3D2-9E0F45AFC5EF}" dt="2023-09-10T18:54:08.424" v="8" actId="20577"/>
          <ac:graphicFrameMkLst>
            <pc:docMk/>
            <pc:sldMk cId="511386499" sldId="7207"/>
            <ac:graphicFrameMk id="2" creationId="{835F2F94-26EF-E836-2FA4-745CC96A07A7}"/>
          </ac:graphicFrameMkLst>
        </pc:graphicFrameChg>
      </pc:sldChg>
      <pc:sldChg chg="add del">
        <pc:chgData name="Patricia Duru Guimarães" userId="2c980023-be7c-437a-b8ef-251311d436e8" providerId="ADAL" clId="{85B3F325-19D0-4EBA-B3D2-9E0F45AFC5EF}" dt="2023-09-10T18:56:00.213" v="18" actId="47"/>
        <pc:sldMkLst>
          <pc:docMk/>
          <pc:sldMk cId="3092920508" sldId="7211"/>
        </pc:sldMkLst>
      </pc:sldChg>
      <pc:sldChg chg="add del">
        <pc:chgData name="Patricia Duru Guimarães" userId="2c980023-be7c-437a-b8ef-251311d436e8" providerId="ADAL" clId="{85B3F325-19D0-4EBA-B3D2-9E0F45AFC5EF}" dt="2023-09-10T18:56:00.213" v="18" actId="47"/>
        <pc:sldMkLst>
          <pc:docMk/>
          <pc:sldMk cId="1855098683" sldId="7923"/>
        </pc:sldMkLst>
      </pc:sldChg>
      <pc:sldChg chg="add del ord">
        <pc:chgData name="Patricia Duru Guimarães" userId="2c980023-be7c-437a-b8ef-251311d436e8" providerId="ADAL" clId="{85B3F325-19D0-4EBA-B3D2-9E0F45AFC5EF}" dt="2023-09-10T18:56:10.138" v="24"/>
        <pc:sldMkLst>
          <pc:docMk/>
          <pc:sldMk cId="3499758833" sldId="2076138381"/>
        </pc:sldMkLst>
      </pc:sldChg>
      <pc:sldChg chg="add del ord">
        <pc:chgData name="Patricia Duru Guimarães" userId="2c980023-be7c-437a-b8ef-251311d436e8" providerId="ADAL" clId="{85B3F325-19D0-4EBA-B3D2-9E0F45AFC5EF}" dt="2023-09-10T18:56:06.957" v="22" actId="20578"/>
        <pc:sldMkLst>
          <pc:docMk/>
          <pc:sldMk cId="4205357015" sldId="2076138382"/>
        </pc:sldMkLst>
      </pc:sldChg>
      <pc:sldChg chg="add del ord">
        <pc:chgData name="Patricia Duru Guimarães" userId="2c980023-be7c-437a-b8ef-251311d436e8" providerId="ADAL" clId="{85B3F325-19D0-4EBA-B3D2-9E0F45AFC5EF}" dt="2023-09-10T18:56:06.957" v="22" actId="20578"/>
        <pc:sldMkLst>
          <pc:docMk/>
          <pc:sldMk cId="3021487746" sldId="2076138383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5E8BA55-26DD-44C0-AB2E-FB4FF63D9199}" type="doc">
      <dgm:prSet loTypeId="urn:microsoft.com/office/officeart/2005/8/layout/orgChart1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pt-BR"/>
        </a:p>
      </dgm:t>
    </dgm:pt>
    <dgm:pt modelId="{823CD712-0617-4AFF-88A9-EC0D4D610C5F}">
      <dgm:prSet phldrT="[Texto]" custT="1"/>
      <dgm:spPr>
        <a:solidFill>
          <a:srgbClr val="8D2061"/>
        </a:solidFill>
      </dgm:spPr>
      <dgm:t>
        <a:bodyPr/>
        <a:lstStyle/>
        <a:p>
          <a:r>
            <a:rPr lang="pt-BR" sz="1200" dirty="0"/>
            <a:t>-</a:t>
          </a:r>
        </a:p>
        <a:p>
          <a:r>
            <a:rPr lang="pt-BR" sz="1200" dirty="0"/>
            <a:t>Presidente</a:t>
          </a:r>
        </a:p>
      </dgm:t>
    </dgm:pt>
    <dgm:pt modelId="{B8FB097D-35A9-47E4-A370-ECEEA5B2903C}" type="parTrans" cxnId="{B93AA218-9F9A-4728-A1CB-968664EBC297}">
      <dgm:prSet/>
      <dgm:spPr/>
      <dgm:t>
        <a:bodyPr/>
        <a:lstStyle/>
        <a:p>
          <a:endParaRPr lang="pt-BR"/>
        </a:p>
      </dgm:t>
    </dgm:pt>
    <dgm:pt modelId="{B5F615BF-A1BB-43BB-83D8-9834BF9C0C66}" type="sibTrans" cxnId="{B93AA218-9F9A-4728-A1CB-968664EBC297}">
      <dgm:prSet/>
      <dgm:spPr/>
      <dgm:t>
        <a:bodyPr/>
        <a:lstStyle/>
        <a:p>
          <a:endParaRPr lang="pt-BR"/>
        </a:p>
      </dgm:t>
    </dgm:pt>
    <dgm:pt modelId="{96D111CA-33FD-4CCE-9CAF-BA7367A39EEB}">
      <dgm:prSet phldrT="[Texto]" custT="1"/>
      <dgm:spPr>
        <a:solidFill>
          <a:srgbClr val="4A5962"/>
        </a:solidFill>
      </dgm:spPr>
      <dgm:t>
        <a:bodyPr/>
        <a:lstStyle/>
        <a:p>
          <a:r>
            <a:rPr lang="pt-BR" sz="1200" dirty="0"/>
            <a:t>Gino Generoso</a:t>
          </a:r>
        </a:p>
        <a:p>
          <a:r>
            <a:rPr lang="pt-BR" sz="1200" dirty="0"/>
            <a:t>Diretoria Comercial</a:t>
          </a:r>
        </a:p>
      </dgm:t>
    </dgm:pt>
    <dgm:pt modelId="{AAB30202-8146-45E4-8948-0944DB1BF5B8}" type="parTrans" cxnId="{9B429A04-EDD8-4492-943E-60320DBFCD8C}">
      <dgm:prSet/>
      <dgm:spPr>
        <a:solidFill>
          <a:srgbClr val="43BFB6"/>
        </a:solidFill>
      </dgm:spPr>
      <dgm:t>
        <a:bodyPr/>
        <a:lstStyle/>
        <a:p>
          <a:endParaRPr lang="pt-BR" sz="1400"/>
        </a:p>
      </dgm:t>
    </dgm:pt>
    <dgm:pt modelId="{D45B4A8A-CC6F-429A-B232-46F310E70AEA}" type="sibTrans" cxnId="{9B429A04-EDD8-4492-943E-60320DBFCD8C}">
      <dgm:prSet/>
      <dgm:spPr/>
      <dgm:t>
        <a:bodyPr/>
        <a:lstStyle/>
        <a:p>
          <a:endParaRPr lang="pt-BR"/>
        </a:p>
      </dgm:t>
    </dgm:pt>
    <dgm:pt modelId="{F9A150A1-F2E6-4DE9-8372-4B59B4E619D7}">
      <dgm:prSet phldrT="[Texto]" custT="1"/>
      <dgm:spPr>
        <a:solidFill>
          <a:srgbClr val="4A5962"/>
        </a:solidFill>
      </dgm:spPr>
      <dgm:t>
        <a:bodyPr/>
        <a:lstStyle/>
        <a:p>
          <a:r>
            <a:rPr lang="pt-BR" sz="1200" dirty="0"/>
            <a:t>-</a:t>
          </a:r>
        </a:p>
        <a:p>
          <a:r>
            <a:rPr lang="pt-BR" sz="1200" dirty="0"/>
            <a:t>Diretoria de Marketing</a:t>
          </a:r>
        </a:p>
      </dgm:t>
    </dgm:pt>
    <dgm:pt modelId="{0BCDC8E1-4F89-46CB-A479-3897C9B6538B}" type="parTrans" cxnId="{6CA97A5A-C587-43CA-8817-127A88668A90}">
      <dgm:prSet/>
      <dgm:spPr>
        <a:solidFill>
          <a:srgbClr val="43BFB6"/>
        </a:solidFill>
      </dgm:spPr>
      <dgm:t>
        <a:bodyPr/>
        <a:lstStyle/>
        <a:p>
          <a:endParaRPr lang="pt-BR" sz="1400"/>
        </a:p>
      </dgm:t>
    </dgm:pt>
    <dgm:pt modelId="{28C246CE-CA65-4F63-8471-BA635F3956E3}" type="sibTrans" cxnId="{6CA97A5A-C587-43CA-8817-127A88668A90}">
      <dgm:prSet/>
      <dgm:spPr/>
      <dgm:t>
        <a:bodyPr/>
        <a:lstStyle/>
        <a:p>
          <a:endParaRPr lang="pt-BR"/>
        </a:p>
      </dgm:t>
    </dgm:pt>
    <dgm:pt modelId="{B8B6079A-C08F-4916-A6B0-0FD7FF915A70}">
      <dgm:prSet phldrT="[Texto]" custT="1"/>
      <dgm:spPr>
        <a:solidFill>
          <a:srgbClr val="4A5962"/>
        </a:solidFill>
      </dgm:spPr>
      <dgm:t>
        <a:bodyPr/>
        <a:lstStyle/>
        <a:p>
          <a:r>
            <a:rPr lang="pt-BR" sz="1200" dirty="0"/>
            <a:t>Luis Cabrini</a:t>
          </a:r>
        </a:p>
        <a:p>
          <a:r>
            <a:rPr lang="pt-BR" sz="1200" dirty="0"/>
            <a:t>Diretoria Adm. Financeira</a:t>
          </a:r>
        </a:p>
      </dgm:t>
    </dgm:pt>
    <dgm:pt modelId="{ECC1A657-B161-4FB9-85DE-212A951F7848}" type="parTrans" cxnId="{D894D593-D39F-4F83-B8AD-CD0992850E95}">
      <dgm:prSet/>
      <dgm:spPr>
        <a:solidFill>
          <a:srgbClr val="43BFB6"/>
        </a:solidFill>
      </dgm:spPr>
      <dgm:t>
        <a:bodyPr/>
        <a:lstStyle/>
        <a:p>
          <a:endParaRPr lang="pt-BR" sz="1400"/>
        </a:p>
      </dgm:t>
    </dgm:pt>
    <dgm:pt modelId="{3F0A5810-38FB-4C4F-832A-3A7F925C6802}" type="sibTrans" cxnId="{D894D593-D39F-4F83-B8AD-CD0992850E95}">
      <dgm:prSet/>
      <dgm:spPr/>
      <dgm:t>
        <a:bodyPr/>
        <a:lstStyle/>
        <a:p>
          <a:endParaRPr lang="pt-BR"/>
        </a:p>
      </dgm:t>
    </dgm:pt>
    <dgm:pt modelId="{9371DD86-EA19-443A-AF96-C30D5C854517}">
      <dgm:prSet custT="1"/>
      <dgm:spPr>
        <a:solidFill>
          <a:srgbClr val="4A5962"/>
        </a:solidFill>
      </dgm:spPr>
      <dgm:t>
        <a:bodyPr/>
        <a:lstStyle/>
        <a:p>
          <a:r>
            <a:rPr lang="pt-BR" sz="1200" dirty="0"/>
            <a:t>Gil Bezerra</a:t>
          </a:r>
        </a:p>
        <a:p>
          <a:r>
            <a:rPr lang="pt-BR" sz="1200" dirty="0"/>
            <a:t>Diretoria de Operações</a:t>
          </a:r>
        </a:p>
      </dgm:t>
    </dgm:pt>
    <dgm:pt modelId="{9E3952C4-BE72-4A43-A390-AE2DD6BADE54}" type="parTrans" cxnId="{66C2A45B-53DA-4168-8E52-63D6C2787348}">
      <dgm:prSet/>
      <dgm:spPr>
        <a:solidFill>
          <a:srgbClr val="43BFB6"/>
        </a:solidFill>
      </dgm:spPr>
      <dgm:t>
        <a:bodyPr/>
        <a:lstStyle/>
        <a:p>
          <a:endParaRPr lang="pt-BR" sz="1400"/>
        </a:p>
      </dgm:t>
    </dgm:pt>
    <dgm:pt modelId="{2BDC2186-B369-4699-93C3-43F8C47BB4AC}" type="sibTrans" cxnId="{66C2A45B-53DA-4168-8E52-63D6C2787348}">
      <dgm:prSet/>
      <dgm:spPr/>
      <dgm:t>
        <a:bodyPr/>
        <a:lstStyle/>
        <a:p>
          <a:endParaRPr lang="pt-BR"/>
        </a:p>
      </dgm:t>
    </dgm:pt>
    <dgm:pt modelId="{7CF585AD-15E4-46CE-981D-45C0149DF8AF}">
      <dgm:prSet custT="1"/>
      <dgm:spPr>
        <a:solidFill>
          <a:srgbClr val="43BFB6"/>
        </a:solidFill>
      </dgm:spPr>
      <dgm:t>
        <a:bodyPr/>
        <a:lstStyle/>
        <a:p>
          <a:r>
            <a:rPr lang="pt-BR" sz="1400" dirty="0"/>
            <a:t>Comunicação</a:t>
          </a:r>
        </a:p>
      </dgm:t>
    </dgm:pt>
    <dgm:pt modelId="{D3AAC7DA-21A5-499A-A779-8294A6EB047C}" type="parTrans" cxnId="{C9190816-813B-4588-BD7B-DD2AAC887F9B}">
      <dgm:prSet/>
      <dgm:spPr>
        <a:solidFill>
          <a:srgbClr val="43BFB6"/>
        </a:solidFill>
        <a:ln>
          <a:solidFill>
            <a:srgbClr val="43BFB6"/>
          </a:solidFill>
        </a:ln>
      </dgm:spPr>
      <dgm:t>
        <a:bodyPr/>
        <a:lstStyle/>
        <a:p>
          <a:endParaRPr lang="pt-BR" sz="1400"/>
        </a:p>
      </dgm:t>
    </dgm:pt>
    <dgm:pt modelId="{A0F77F46-2BFA-4BC6-BA86-3F9C55F9D38A}" type="sibTrans" cxnId="{C9190816-813B-4588-BD7B-DD2AAC887F9B}">
      <dgm:prSet/>
      <dgm:spPr/>
      <dgm:t>
        <a:bodyPr/>
        <a:lstStyle/>
        <a:p>
          <a:endParaRPr lang="pt-BR"/>
        </a:p>
      </dgm:t>
    </dgm:pt>
    <dgm:pt modelId="{EC720306-A6DB-4078-86EA-F4A163B83C87}">
      <dgm:prSet custT="1"/>
      <dgm:spPr>
        <a:solidFill>
          <a:srgbClr val="43BFB6"/>
        </a:solidFill>
      </dgm:spPr>
      <dgm:t>
        <a:bodyPr/>
        <a:lstStyle/>
        <a:p>
          <a:r>
            <a:rPr lang="pt-BR" sz="1400" dirty="0"/>
            <a:t>Comercial</a:t>
          </a:r>
        </a:p>
      </dgm:t>
    </dgm:pt>
    <dgm:pt modelId="{A21E5CFF-EFC6-488B-94DF-BFAC10DA5CD6}" type="parTrans" cxnId="{355B9C74-47F7-4610-9C04-4F2C227D13D6}">
      <dgm:prSet/>
      <dgm:spPr>
        <a:solidFill>
          <a:srgbClr val="43BFB6"/>
        </a:solidFill>
        <a:ln>
          <a:solidFill>
            <a:srgbClr val="43BFB6"/>
          </a:solidFill>
        </a:ln>
      </dgm:spPr>
      <dgm:t>
        <a:bodyPr/>
        <a:lstStyle/>
        <a:p>
          <a:endParaRPr lang="pt-BR" sz="1400"/>
        </a:p>
      </dgm:t>
    </dgm:pt>
    <dgm:pt modelId="{AE082EBE-380A-481A-AA97-93535309BCCF}" type="sibTrans" cxnId="{355B9C74-47F7-4610-9C04-4F2C227D13D6}">
      <dgm:prSet/>
      <dgm:spPr/>
      <dgm:t>
        <a:bodyPr/>
        <a:lstStyle/>
        <a:p>
          <a:endParaRPr lang="pt-BR"/>
        </a:p>
      </dgm:t>
    </dgm:pt>
    <dgm:pt modelId="{964CB217-FE6A-4CD3-8F1D-E9CF5F68C646}">
      <dgm:prSet custT="1"/>
      <dgm:spPr>
        <a:solidFill>
          <a:srgbClr val="43BFB6"/>
        </a:solidFill>
      </dgm:spPr>
      <dgm:t>
        <a:bodyPr/>
        <a:lstStyle/>
        <a:p>
          <a:r>
            <a:rPr lang="pt-BR" sz="1400" dirty="0"/>
            <a:t>Trade Marketing</a:t>
          </a:r>
        </a:p>
      </dgm:t>
    </dgm:pt>
    <dgm:pt modelId="{92CAB9D4-AE75-4CA3-ABC5-BC5A593A5E75}" type="parTrans" cxnId="{253D97B0-3B15-4929-AD29-FC73D73387B6}">
      <dgm:prSet/>
      <dgm:spPr>
        <a:solidFill>
          <a:srgbClr val="43BFB6"/>
        </a:solidFill>
        <a:ln>
          <a:solidFill>
            <a:srgbClr val="43BFB6"/>
          </a:solidFill>
        </a:ln>
      </dgm:spPr>
      <dgm:t>
        <a:bodyPr/>
        <a:lstStyle/>
        <a:p>
          <a:endParaRPr lang="pt-BR" sz="1400"/>
        </a:p>
      </dgm:t>
    </dgm:pt>
    <dgm:pt modelId="{FC9883DD-D1FC-4ABD-AB2D-B64FAE85BA28}" type="sibTrans" cxnId="{253D97B0-3B15-4929-AD29-FC73D73387B6}">
      <dgm:prSet/>
      <dgm:spPr/>
      <dgm:t>
        <a:bodyPr/>
        <a:lstStyle/>
        <a:p>
          <a:endParaRPr lang="pt-BR"/>
        </a:p>
      </dgm:t>
    </dgm:pt>
    <dgm:pt modelId="{456FF7F4-1986-4EB7-9D3D-AE53F53A0948}">
      <dgm:prSet custT="1"/>
      <dgm:spPr>
        <a:solidFill>
          <a:srgbClr val="43BFB6"/>
        </a:solidFill>
      </dgm:spPr>
      <dgm:t>
        <a:bodyPr/>
        <a:lstStyle/>
        <a:p>
          <a:r>
            <a:rPr lang="pt-BR" sz="1400" dirty="0"/>
            <a:t>Marketing</a:t>
          </a:r>
        </a:p>
      </dgm:t>
    </dgm:pt>
    <dgm:pt modelId="{94C1B760-0513-4688-93EA-3328A2A478BA}" type="parTrans" cxnId="{D6D13ABF-366C-4674-B0D4-B533C3BF05DB}">
      <dgm:prSet/>
      <dgm:spPr>
        <a:solidFill>
          <a:srgbClr val="43BFB6"/>
        </a:solidFill>
        <a:ln>
          <a:solidFill>
            <a:srgbClr val="43BFB6"/>
          </a:solidFill>
        </a:ln>
      </dgm:spPr>
      <dgm:t>
        <a:bodyPr/>
        <a:lstStyle/>
        <a:p>
          <a:endParaRPr lang="pt-BR" sz="1400"/>
        </a:p>
      </dgm:t>
    </dgm:pt>
    <dgm:pt modelId="{EC507481-6CEA-4F5F-BAA3-368525FECB3B}" type="sibTrans" cxnId="{D6D13ABF-366C-4674-B0D4-B533C3BF05DB}">
      <dgm:prSet/>
      <dgm:spPr/>
      <dgm:t>
        <a:bodyPr/>
        <a:lstStyle/>
        <a:p>
          <a:endParaRPr lang="pt-BR"/>
        </a:p>
      </dgm:t>
    </dgm:pt>
    <dgm:pt modelId="{86F51DE7-A9DA-4B45-9B67-55AEDCB9216C}">
      <dgm:prSet custT="1"/>
      <dgm:spPr>
        <a:solidFill>
          <a:srgbClr val="43BFB6"/>
        </a:solidFill>
      </dgm:spPr>
      <dgm:t>
        <a:bodyPr/>
        <a:lstStyle/>
        <a:p>
          <a:r>
            <a:rPr lang="pt-BR" sz="1400" dirty="0"/>
            <a:t>Adm. de Vendas</a:t>
          </a:r>
        </a:p>
      </dgm:t>
    </dgm:pt>
    <dgm:pt modelId="{7DFEE372-219D-485F-B06E-790DA986A679}" type="parTrans" cxnId="{D76626E1-0D95-4764-B1E5-8D0860D4D310}">
      <dgm:prSet/>
      <dgm:spPr>
        <a:solidFill>
          <a:srgbClr val="43BFB6"/>
        </a:solidFill>
        <a:ln>
          <a:solidFill>
            <a:srgbClr val="43BFB6"/>
          </a:solidFill>
        </a:ln>
      </dgm:spPr>
      <dgm:t>
        <a:bodyPr/>
        <a:lstStyle/>
        <a:p>
          <a:endParaRPr lang="pt-BR" sz="1400"/>
        </a:p>
      </dgm:t>
    </dgm:pt>
    <dgm:pt modelId="{74DCB211-D9DE-466F-9F80-221EFD1CF113}" type="sibTrans" cxnId="{D76626E1-0D95-4764-B1E5-8D0860D4D310}">
      <dgm:prSet/>
      <dgm:spPr/>
      <dgm:t>
        <a:bodyPr/>
        <a:lstStyle/>
        <a:p>
          <a:endParaRPr lang="pt-BR"/>
        </a:p>
      </dgm:t>
    </dgm:pt>
    <dgm:pt modelId="{133A93B5-3CDF-4A5A-B2A8-565F696C5BA5}">
      <dgm:prSet custT="1"/>
      <dgm:spPr>
        <a:solidFill>
          <a:srgbClr val="43BFB6"/>
        </a:solidFill>
      </dgm:spPr>
      <dgm:t>
        <a:bodyPr/>
        <a:lstStyle/>
        <a:p>
          <a:r>
            <a:rPr lang="pt-BR" sz="1400" dirty="0"/>
            <a:t>Contas a Pagar</a:t>
          </a:r>
        </a:p>
      </dgm:t>
    </dgm:pt>
    <dgm:pt modelId="{E61ADD14-D6C7-47D8-85A2-DBEB4E86E7AF}" type="parTrans" cxnId="{76B2FDC0-D5EF-4901-A7A0-7F022EA40528}">
      <dgm:prSet/>
      <dgm:spPr>
        <a:solidFill>
          <a:srgbClr val="43BFB6"/>
        </a:solidFill>
        <a:ln>
          <a:solidFill>
            <a:srgbClr val="43BFB6"/>
          </a:solidFill>
        </a:ln>
      </dgm:spPr>
      <dgm:t>
        <a:bodyPr/>
        <a:lstStyle/>
        <a:p>
          <a:endParaRPr lang="pt-BR" sz="1400"/>
        </a:p>
      </dgm:t>
    </dgm:pt>
    <dgm:pt modelId="{39861366-5668-4CBB-94A8-EAA959D641AF}" type="sibTrans" cxnId="{76B2FDC0-D5EF-4901-A7A0-7F022EA40528}">
      <dgm:prSet/>
      <dgm:spPr/>
      <dgm:t>
        <a:bodyPr/>
        <a:lstStyle/>
        <a:p>
          <a:endParaRPr lang="pt-BR"/>
        </a:p>
      </dgm:t>
    </dgm:pt>
    <dgm:pt modelId="{0768FD12-B63C-44CE-A302-D0C192C95E7A}">
      <dgm:prSet custT="1"/>
      <dgm:spPr>
        <a:solidFill>
          <a:srgbClr val="43BFB6"/>
        </a:solidFill>
      </dgm:spPr>
      <dgm:t>
        <a:bodyPr/>
        <a:lstStyle/>
        <a:p>
          <a:r>
            <a:rPr lang="pt-BR" sz="1400" dirty="0"/>
            <a:t>Contabilidade</a:t>
          </a:r>
        </a:p>
      </dgm:t>
    </dgm:pt>
    <dgm:pt modelId="{6DF47F0E-8504-404A-B54D-1B7137B5DC39}" type="parTrans" cxnId="{71523E52-2521-43AA-9C64-E9552E0C3AD6}">
      <dgm:prSet/>
      <dgm:spPr>
        <a:solidFill>
          <a:srgbClr val="43BFB6"/>
        </a:solidFill>
        <a:ln>
          <a:solidFill>
            <a:srgbClr val="43BFB6"/>
          </a:solidFill>
        </a:ln>
      </dgm:spPr>
      <dgm:t>
        <a:bodyPr/>
        <a:lstStyle/>
        <a:p>
          <a:endParaRPr lang="pt-BR" sz="1400"/>
        </a:p>
      </dgm:t>
    </dgm:pt>
    <dgm:pt modelId="{E2047DC1-E2C3-42A0-B771-F878D7A266F9}" type="sibTrans" cxnId="{71523E52-2521-43AA-9C64-E9552E0C3AD6}">
      <dgm:prSet/>
      <dgm:spPr/>
      <dgm:t>
        <a:bodyPr/>
        <a:lstStyle/>
        <a:p>
          <a:endParaRPr lang="pt-BR"/>
        </a:p>
      </dgm:t>
    </dgm:pt>
    <dgm:pt modelId="{289ACD2F-6C41-4E93-885F-927DF8999954}">
      <dgm:prSet custT="1"/>
      <dgm:spPr>
        <a:solidFill>
          <a:srgbClr val="43BFB6"/>
        </a:solidFill>
      </dgm:spPr>
      <dgm:t>
        <a:bodyPr/>
        <a:lstStyle/>
        <a:p>
          <a:r>
            <a:rPr lang="pt-BR" sz="1400" dirty="0"/>
            <a:t>Crédito e Cobrança</a:t>
          </a:r>
        </a:p>
      </dgm:t>
    </dgm:pt>
    <dgm:pt modelId="{BCDE09DD-CCCA-41FC-BE04-AAE4F99F1474}" type="parTrans" cxnId="{71DC29CB-967D-4423-9B33-5C3497B7EBBB}">
      <dgm:prSet/>
      <dgm:spPr>
        <a:solidFill>
          <a:srgbClr val="43BFB6"/>
        </a:solidFill>
        <a:ln>
          <a:solidFill>
            <a:srgbClr val="43BFB6"/>
          </a:solidFill>
        </a:ln>
      </dgm:spPr>
      <dgm:t>
        <a:bodyPr/>
        <a:lstStyle/>
        <a:p>
          <a:endParaRPr lang="pt-BR" sz="1400"/>
        </a:p>
      </dgm:t>
    </dgm:pt>
    <dgm:pt modelId="{2E9F77B7-A118-4AF9-A0F8-DC4075241B9A}" type="sibTrans" cxnId="{71DC29CB-967D-4423-9B33-5C3497B7EBBB}">
      <dgm:prSet/>
      <dgm:spPr/>
      <dgm:t>
        <a:bodyPr/>
        <a:lstStyle/>
        <a:p>
          <a:endParaRPr lang="pt-BR"/>
        </a:p>
      </dgm:t>
    </dgm:pt>
    <dgm:pt modelId="{A885C76F-99C3-4751-86FE-AC1950757947}">
      <dgm:prSet custT="1"/>
      <dgm:spPr>
        <a:solidFill>
          <a:srgbClr val="43BFB6"/>
        </a:solidFill>
      </dgm:spPr>
      <dgm:t>
        <a:bodyPr/>
        <a:lstStyle/>
        <a:p>
          <a:r>
            <a:rPr lang="pt-BR" sz="1400" dirty="0"/>
            <a:t>Fiscal</a:t>
          </a:r>
        </a:p>
      </dgm:t>
    </dgm:pt>
    <dgm:pt modelId="{C4A0C085-57A3-4752-B379-10D675FAD543}" type="parTrans" cxnId="{6A626A49-758E-4F05-B09C-B841C1CCCE03}">
      <dgm:prSet/>
      <dgm:spPr>
        <a:solidFill>
          <a:srgbClr val="43BFB6"/>
        </a:solidFill>
        <a:ln>
          <a:solidFill>
            <a:srgbClr val="43BFB6"/>
          </a:solidFill>
        </a:ln>
      </dgm:spPr>
      <dgm:t>
        <a:bodyPr/>
        <a:lstStyle/>
        <a:p>
          <a:endParaRPr lang="pt-BR" sz="1400"/>
        </a:p>
      </dgm:t>
    </dgm:pt>
    <dgm:pt modelId="{D77B5DAD-CC1C-4326-B6E9-1E8A12B2E1E8}" type="sibTrans" cxnId="{6A626A49-758E-4F05-B09C-B841C1CCCE03}">
      <dgm:prSet/>
      <dgm:spPr/>
      <dgm:t>
        <a:bodyPr/>
        <a:lstStyle/>
        <a:p>
          <a:endParaRPr lang="pt-BR"/>
        </a:p>
      </dgm:t>
    </dgm:pt>
    <dgm:pt modelId="{E45F337C-F70E-4992-8F35-085A36796F0B}">
      <dgm:prSet custT="1"/>
      <dgm:spPr>
        <a:solidFill>
          <a:srgbClr val="43BFB6"/>
        </a:solidFill>
      </dgm:spPr>
      <dgm:t>
        <a:bodyPr/>
        <a:lstStyle/>
        <a:p>
          <a:r>
            <a:rPr lang="pt-BR" sz="1400" dirty="0"/>
            <a:t>Jurídico</a:t>
          </a:r>
        </a:p>
      </dgm:t>
    </dgm:pt>
    <dgm:pt modelId="{811418DB-A47F-4077-854C-99CF744FDE12}" type="parTrans" cxnId="{613990A4-EF1B-4E16-929B-6EA5B505B19F}">
      <dgm:prSet/>
      <dgm:spPr>
        <a:solidFill>
          <a:srgbClr val="43BFB6"/>
        </a:solidFill>
        <a:ln>
          <a:solidFill>
            <a:srgbClr val="43BFB6"/>
          </a:solidFill>
        </a:ln>
      </dgm:spPr>
      <dgm:t>
        <a:bodyPr/>
        <a:lstStyle/>
        <a:p>
          <a:endParaRPr lang="pt-BR" sz="1400"/>
        </a:p>
      </dgm:t>
    </dgm:pt>
    <dgm:pt modelId="{A20C610C-DC8F-4E8D-A186-DCD8825F6781}" type="sibTrans" cxnId="{613990A4-EF1B-4E16-929B-6EA5B505B19F}">
      <dgm:prSet/>
      <dgm:spPr/>
      <dgm:t>
        <a:bodyPr/>
        <a:lstStyle/>
        <a:p>
          <a:endParaRPr lang="pt-BR"/>
        </a:p>
      </dgm:t>
    </dgm:pt>
    <dgm:pt modelId="{6D23496B-D385-4D97-BC98-F763617A2B58}">
      <dgm:prSet custT="1"/>
      <dgm:spPr>
        <a:solidFill>
          <a:srgbClr val="43BFB6"/>
        </a:solidFill>
      </dgm:spPr>
      <dgm:t>
        <a:bodyPr/>
        <a:lstStyle/>
        <a:p>
          <a:r>
            <a:rPr lang="pt-BR" sz="1400" dirty="0"/>
            <a:t>Recursos Humanos</a:t>
          </a:r>
        </a:p>
      </dgm:t>
    </dgm:pt>
    <dgm:pt modelId="{468260EC-84CE-48F3-ADDF-0CA009D7C761}" type="parTrans" cxnId="{CE3BBE75-B41E-4E51-8317-F9FE6F655784}">
      <dgm:prSet/>
      <dgm:spPr>
        <a:solidFill>
          <a:srgbClr val="43BFB6"/>
        </a:solidFill>
        <a:ln>
          <a:solidFill>
            <a:srgbClr val="43BFB6"/>
          </a:solidFill>
        </a:ln>
      </dgm:spPr>
      <dgm:t>
        <a:bodyPr/>
        <a:lstStyle/>
        <a:p>
          <a:endParaRPr lang="pt-BR" sz="1400"/>
        </a:p>
      </dgm:t>
    </dgm:pt>
    <dgm:pt modelId="{84A3C926-1232-45B8-8C15-C51277B7A01E}" type="sibTrans" cxnId="{CE3BBE75-B41E-4E51-8317-F9FE6F655784}">
      <dgm:prSet/>
      <dgm:spPr/>
      <dgm:t>
        <a:bodyPr/>
        <a:lstStyle/>
        <a:p>
          <a:endParaRPr lang="pt-BR"/>
        </a:p>
      </dgm:t>
    </dgm:pt>
    <dgm:pt modelId="{CF2408D4-BAB2-4FCA-BC47-6C7A1460EF37}">
      <dgm:prSet custT="1"/>
      <dgm:spPr>
        <a:solidFill>
          <a:srgbClr val="43BFB6"/>
        </a:solidFill>
      </dgm:spPr>
      <dgm:t>
        <a:bodyPr/>
        <a:lstStyle/>
        <a:p>
          <a:r>
            <a:rPr lang="pt-BR" sz="1400" dirty="0"/>
            <a:t>E-commerce</a:t>
          </a:r>
        </a:p>
      </dgm:t>
    </dgm:pt>
    <dgm:pt modelId="{CF6494B3-044A-4213-B943-7CEC9262DE7A}" type="parTrans" cxnId="{ECE0C40F-E175-4D1D-AAF9-74741A694CE2}">
      <dgm:prSet/>
      <dgm:spPr>
        <a:solidFill>
          <a:srgbClr val="43BFB6"/>
        </a:solidFill>
        <a:ln>
          <a:solidFill>
            <a:srgbClr val="43BFB6"/>
          </a:solidFill>
        </a:ln>
      </dgm:spPr>
      <dgm:t>
        <a:bodyPr/>
        <a:lstStyle/>
        <a:p>
          <a:endParaRPr lang="pt-BR" sz="1400"/>
        </a:p>
      </dgm:t>
    </dgm:pt>
    <dgm:pt modelId="{C233AC3F-C82F-4849-960E-6C11BDC014FA}" type="sibTrans" cxnId="{ECE0C40F-E175-4D1D-AAF9-74741A694CE2}">
      <dgm:prSet/>
      <dgm:spPr/>
      <dgm:t>
        <a:bodyPr/>
        <a:lstStyle/>
        <a:p>
          <a:endParaRPr lang="pt-BR"/>
        </a:p>
      </dgm:t>
    </dgm:pt>
    <dgm:pt modelId="{46FE7A59-AF87-4FE6-9A60-C5688C88A785}">
      <dgm:prSet custT="1"/>
      <dgm:spPr>
        <a:solidFill>
          <a:srgbClr val="43BFB6"/>
        </a:solidFill>
      </dgm:spPr>
      <dgm:t>
        <a:bodyPr/>
        <a:lstStyle/>
        <a:p>
          <a:r>
            <a:rPr lang="pt-BR" sz="1400" dirty="0"/>
            <a:t>Gestão</a:t>
          </a:r>
        </a:p>
      </dgm:t>
    </dgm:pt>
    <dgm:pt modelId="{C99F2E63-17BE-4774-B364-F6140C9DA69D}" type="parTrans" cxnId="{842D8E7D-8C56-45C1-AAA0-C3D537292639}">
      <dgm:prSet/>
      <dgm:spPr>
        <a:solidFill>
          <a:srgbClr val="43BFB6"/>
        </a:solidFill>
        <a:ln>
          <a:solidFill>
            <a:srgbClr val="43BFB6"/>
          </a:solidFill>
        </a:ln>
      </dgm:spPr>
      <dgm:t>
        <a:bodyPr/>
        <a:lstStyle/>
        <a:p>
          <a:endParaRPr lang="pt-BR" sz="1400"/>
        </a:p>
      </dgm:t>
    </dgm:pt>
    <dgm:pt modelId="{94C0B55D-C585-4CC1-BB9E-0CBA3674BD59}" type="sibTrans" cxnId="{842D8E7D-8C56-45C1-AAA0-C3D537292639}">
      <dgm:prSet/>
      <dgm:spPr/>
      <dgm:t>
        <a:bodyPr/>
        <a:lstStyle/>
        <a:p>
          <a:endParaRPr lang="pt-BR"/>
        </a:p>
      </dgm:t>
    </dgm:pt>
    <dgm:pt modelId="{B2A7A6CB-5EB3-414A-BDFC-490153AD0C57}">
      <dgm:prSet custT="1"/>
      <dgm:spPr>
        <a:solidFill>
          <a:srgbClr val="43BFB6"/>
        </a:solidFill>
      </dgm:spPr>
      <dgm:t>
        <a:bodyPr/>
        <a:lstStyle/>
        <a:p>
          <a:r>
            <a:rPr lang="pt-BR" sz="1400" dirty="0"/>
            <a:t>Logística</a:t>
          </a:r>
        </a:p>
      </dgm:t>
    </dgm:pt>
    <dgm:pt modelId="{D556F198-2872-48BA-A097-BA07D32E145C}" type="parTrans" cxnId="{7E70BF91-E205-4D5E-8E35-9C594F43B179}">
      <dgm:prSet/>
      <dgm:spPr>
        <a:solidFill>
          <a:srgbClr val="43BFB6"/>
        </a:solidFill>
        <a:ln>
          <a:solidFill>
            <a:srgbClr val="43BFB6"/>
          </a:solidFill>
        </a:ln>
      </dgm:spPr>
      <dgm:t>
        <a:bodyPr/>
        <a:lstStyle/>
        <a:p>
          <a:endParaRPr lang="pt-BR" sz="1400"/>
        </a:p>
      </dgm:t>
    </dgm:pt>
    <dgm:pt modelId="{5D3974A6-1809-4A34-8871-E31A94766AD8}" type="sibTrans" cxnId="{7E70BF91-E205-4D5E-8E35-9C594F43B179}">
      <dgm:prSet/>
      <dgm:spPr/>
      <dgm:t>
        <a:bodyPr/>
        <a:lstStyle/>
        <a:p>
          <a:endParaRPr lang="pt-BR"/>
        </a:p>
      </dgm:t>
    </dgm:pt>
    <dgm:pt modelId="{BB046956-4FB8-4A36-9CBB-08CF0E5B34BD}">
      <dgm:prSet custT="1"/>
      <dgm:spPr>
        <a:solidFill>
          <a:srgbClr val="43BFB6"/>
        </a:solidFill>
      </dgm:spPr>
      <dgm:t>
        <a:bodyPr/>
        <a:lstStyle/>
        <a:p>
          <a:r>
            <a:rPr lang="pt-BR" sz="1400" dirty="0"/>
            <a:t>Pesquisa &amp; Desenvolvimento</a:t>
          </a:r>
        </a:p>
      </dgm:t>
    </dgm:pt>
    <dgm:pt modelId="{D3AE4822-42A8-4D1E-A7A0-8AA2576DE313}" type="parTrans" cxnId="{FDD420B2-96D5-4969-B5EE-EF3FE5ADE1BE}">
      <dgm:prSet/>
      <dgm:spPr>
        <a:solidFill>
          <a:srgbClr val="43BFB6"/>
        </a:solidFill>
        <a:ln>
          <a:solidFill>
            <a:srgbClr val="43BFB6"/>
          </a:solidFill>
        </a:ln>
      </dgm:spPr>
      <dgm:t>
        <a:bodyPr/>
        <a:lstStyle/>
        <a:p>
          <a:endParaRPr lang="pt-BR" sz="1400"/>
        </a:p>
      </dgm:t>
    </dgm:pt>
    <dgm:pt modelId="{88DD0B0A-EAF4-4D9B-BAB8-FB0473D2480D}" type="sibTrans" cxnId="{FDD420B2-96D5-4969-B5EE-EF3FE5ADE1BE}">
      <dgm:prSet/>
      <dgm:spPr/>
      <dgm:t>
        <a:bodyPr/>
        <a:lstStyle/>
        <a:p>
          <a:endParaRPr lang="pt-BR"/>
        </a:p>
      </dgm:t>
    </dgm:pt>
    <dgm:pt modelId="{892CEF31-F9BF-4E23-956D-3E675947597C}">
      <dgm:prSet custT="1"/>
      <dgm:spPr>
        <a:solidFill>
          <a:srgbClr val="43BFB6"/>
        </a:solidFill>
      </dgm:spPr>
      <dgm:t>
        <a:bodyPr/>
        <a:lstStyle/>
        <a:p>
          <a:r>
            <a:rPr lang="pt-BR" sz="1400" dirty="0"/>
            <a:t>Qualidade</a:t>
          </a:r>
        </a:p>
      </dgm:t>
    </dgm:pt>
    <dgm:pt modelId="{92E22C22-3E77-41F8-B8E9-6347443F7AA3}" type="parTrans" cxnId="{0AD54942-1371-4D92-B23D-1B8FA37C69EF}">
      <dgm:prSet/>
      <dgm:spPr>
        <a:solidFill>
          <a:srgbClr val="43BFB6"/>
        </a:solidFill>
        <a:ln>
          <a:solidFill>
            <a:srgbClr val="43BFB6"/>
          </a:solidFill>
        </a:ln>
      </dgm:spPr>
      <dgm:t>
        <a:bodyPr/>
        <a:lstStyle/>
        <a:p>
          <a:endParaRPr lang="pt-BR" sz="1400"/>
        </a:p>
      </dgm:t>
    </dgm:pt>
    <dgm:pt modelId="{F28D086A-A9B1-4199-B2B0-40D2E2CBBA29}" type="sibTrans" cxnId="{0AD54942-1371-4D92-B23D-1B8FA37C69EF}">
      <dgm:prSet/>
      <dgm:spPr/>
      <dgm:t>
        <a:bodyPr/>
        <a:lstStyle/>
        <a:p>
          <a:endParaRPr lang="pt-BR"/>
        </a:p>
      </dgm:t>
    </dgm:pt>
    <dgm:pt modelId="{CF11F8FE-BA5A-4CB7-AEC0-239D2C88909B}">
      <dgm:prSet custT="1"/>
      <dgm:spPr>
        <a:solidFill>
          <a:srgbClr val="43BFB6"/>
        </a:solidFill>
      </dgm:spPr>
      <dgm:t>
        <a:bodyPr/>
        <a:lstStyle/>
        <a:p>
          <a:r>
            <a:rPr lang="pt-BR" sz="1400" dirty="0"/>
            <a:t>Suprimentos</a:t>
          </a:r>
        </a:p>
      </dgm:t>
    </dgm:pt>
    <dgm:pt modelId="{19344DC9-FEEA-4880-8989-FF3DA18B235B}" type="parTrans" cxnId="{0CBF50F1-5E35-4113-A7A6-B56E030564ED}">
      <dgm:prSet/>
      <dgm:spPr>
        <a:solidFill>
          <a:srgbClr val="43BFB6"/>
        </a:solidFill>
        <a:ln>
          <a:solidFill>
            <a:srgbClr val="43BFB6"/>
          </a:solidFill>
        </a:ln>
      </dgm:spPr>
      <dgm:t>
        <a:bodyPr/>
        <a:lstStyle/>
        <a:p>
          <a:endParaRPr lang="pt-BR" sz="1400"/>
        </a:p>
      </dgm:t>
    </dgm:pt>
    <dgm:pt modelId="{925002FA-35D8-4D6B-8F17-057C88BB92BF}" type="sibTrans" cxnId="{0CBF50F1-5E35-4113-A7A6-B56E030564ED}">
      <dgm:prSet/>
      <dgm:spPr/>
      <dgm:t>
        <a:bodyPr/>
        <a:lstStyle/>
        <a:p>
          <a:endParaRPr lang="pt-BR"/>
        </a:p>
      </dgm:t>
    </dgm:pt>
    <dgm:pt modelId="{A54BA57D-DD7C-4479-B0FD-824A6C2F26A0}">
      <dgm:prSet custT="1"/>
      <dgm:spPr>
        <a:solidFill>
          <a:srgbClr val="43BFB6"/>
        </a:solidFill>
      </dgm:spPr>
      <dgm:t>
        <a:bodyPr/>
        <a:lstStyle/>
        <a:p>
          <a:r>
            <a:rPr lang="pt-BR" sz="1400" dirty="0"/>
            <a:t>TI</a:t>
          </a:r>
        </a:p>
      </dgm:t>
    </dgm:pt>
    <dgm:pt modelId="{29ED6E06-E96F-48AF-A728-C31E914B5C00}" type="parTrans" cxnId="{CBB3F7DA-E6C4-4E0D-9FB9-6B0DE42E902B}">
      <dgm:prSet/>
      <dgm:spPr>
        <a:solidFill>
          <a:srgbClr val="43BFB6"/>
        </a:solidFill>
        <a:ln>
          <a:solidFill>
            <a:srgbClr val="43BFB6"/>
          </a:solidFill>
        </a:ln>
      </dgm:spPr>
      <dgm:t>
        <a:bodyPr/>
        <a:lstStyle/>
        <a:p>
          <a:endParaRPr lang="pt-BR" sz="1400"/>
        </a:p>
      </dgm:t>
    </dgm:pt>
    <dgm:pt modelId="{A8146072-0E8D-4B17-83BB-22E4C49CF5E0}" type="sibTrans" cxnId="{CBB3F7DA-E6C4-4E0D-9FB9-6B0DE42E902B}">
      <dgm:prSet/>
      <dgm:spPr/>
      <dgm:t>
        <a:bodyPr/>
        <a:lstStyle/>
        <a:p>
          <a:endParaRPr lang="pt-BR"/>
        </a:p>
      </dgm:t>
    </dgm:pt>
    <dgm:pt modelId="{9F51796D-F0D5-4C14-B907-45041AB79C8E}">
      <dgm:prSet custT="1"/>
      <dgm:spPr>
        <a:solidFill>
          <a:srgbClr val="43BFB6"/>
        </a:solidFill>
      </dgm:spPr>
      <dgm:t>
        <a:bodyPr/>
        <a:lstStyle/>
        <a:p>
          <a:r>
            <a:rPr lang="pt-BR" sz="14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Controladoria</a:t>
          </a:r>
        </a:p>
      </dgm:t>
    </dgm:pt>
    <dgm:pt modelId="{C96F9F68-08E2-4502-8F37-6E789E5DB05E}" type="parTrans" cxnId="{0FF11F5E-E0D8-4850-8744-35C34741F9C1}">
      <dgm:prSet/>
      <dgm:spPr>
        <a:ln>
          <a:solidFill>
            <a:srgbClr val="43BFB6"/>
          </a:solidFill>
        </a:ln>
      </dgm:spPr>
      <dgm:t>
        <a:bodyPr/>
        <a:lstStyle/>
        <a:p>
          <a:endParaRPr lang="pt-BR"/>
        </a:p>
      </dgm:t>
    </dgm:pt>
    <dgm:pt modelId="{76136352-EBD5-4E53-AABB-BF2D486B0169}" type="sibTrans" cxnId="{0FF11F5E-E0D8-4850-8744-35C34741F9C1}">
      <dgm:prSet/>
      <dgm:spPr/>
      <dgm:t>
        <a:bodyPr/>
        <a:lstStyle/>
        <a:p>
          <a:endParaRPr lang="pt-BR"/>
        </a:p>
      </dgm:t>
    </dgm:pt>
    <dgm:pt modelId="{F8FEDB34-C352-4DFF-B309-60D3E0546E36}" type="pres">
      <dgm:prSet presAssocID="{F5E8BA55-26DD-44C0-AB2E-FB4FF63D919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80CE37BA-D897-4C96-85BA-3C530CDD899B}" type="pres">
      <dgm:prSet presAssocID="{823CD712-0617-4AFF-88A9-EC0D4D610C5F}" presName="hierRoot1" presStyleCnt="0">
        <dgm:presLayoutVars>
          <dgm:hierBranch val="init"/>
        </dgm:presLayoutVars>
      </dgm:prSet>
      <dgm:spPr/>
    </dgm:pt>
    <dgm:pt modelId="{F5C1B347-2FE0-471B-8621-02142BC03B5F}" type="pres">
      <dgm:prSet presAssocID="{823CD712-0617-4AFF-88A9-EC0D4D610C5F}" presName="rootComposite1" presStyleCnt="0"/>
      <dgm:spPr/>
    </dgm:pt>
    <dgm:pt modelId="{93929A34-E415-4287-9E89-173EBAC4C4B3}" type="pres">
      <dgm:prSet presAssocID="{823CD712-0617-4AFF-88A9-EC0D4D610C5F}" presName="rootText1" presStyleLbl="node0" presStyleIdx="0" presStyleCnt="1" custScaleX="200566">
        <dgm:presLayoutVars>
          <dgm:chPref val="3"/>
        </dgm:presLayoutVars>
      </dgm:prSet>
      <dgm:spPr/>
    </dgm:pt>
    <dgm:pt modelId="{9EC5F89D-027C-44A1-BFD3-8560D89720E3}" type="pres">
      <dgm:prSet presAssocID="{823CD712-0617-4AFF-88A9-EC0D4D610C5F}" presName="rootConnector1" presStyleLbl="node1" presStyleIdx="0" presStyleCnt="0"/>
      <dgm:spPr/>
    </dgm:pt>
    <dgm:pt modelId="{443CF163-EF3D-461C-B3F4-9AF98071F600}" type="pres">
      <dgm:prSet presAssocID="{823CD712-0617-4AFF-88A9-EC0D4D610C5F}" presName="hierChild2" presStyleCnt="0"/>
      <dgm:spPr/>
    </dgm:pt>
    <dgm:pt modelId="{2074F7F3-ECD5-416F-94B9-C7239BFB7776}" type="pres">
      <dgm:prSet presAssocID="{AAB30202-8146-45E4-8948-0944DB1BF5B8}" presName="Name37" presStyleLbl="parChTrans1D2" presStyleIdx="0" presStyleCnt="4" custSzX="3613642"/>
      <dgm:spPr/>
    </dgm:pt>
    <dgm:pt modelId="{9C35C5D7-8964-4967-B09A-5CE0C4424852}" type="pres">
      <dgm:prSet presAssocID="{96D111CA-33FD-4CCE-9CAF-BA7367A39EEB}" presName="hierRoot2" presStyleCnt="0">
        <dgm:presLayoutVars>
          <dgm:hierBranch val="init"/>
        </dgm:presLayoutVars>
      </dgm:prSet>
      <dgm:spPr/>
    </dgm:pt>
    <dgm:pt modelId="{3E731CAC-F7B2-4ADA-A408-AB971637C781}" type="pres">
      <dgm:prSet presAssocID="{96D111CA-33FD-4CCE-9CAF-BA7367A39EEB}" presName="rootComposite" presStyleCnt="0"/>
      <dgm:spPr/>
    </dgm:pt>
    <dgm:pt modelId="{D9D51405-3E59-4DE2-8413-EE3E5263C7A6}" type="pres">
      <dgm:prSet presAssocID="{96D111CA-33FD-4CCE-9CAF-BA7367A39EEB}" presName="rootText" presStyleLbl="node2" presStyleIdx="0" presStyleCnt="4" custScaleX="200566" custLinFactNeighborX="19095">
        <dgm:presLayoutVars>
          <dgm:chPref val="3"/>
        </dgm:presLayoutVars>
      </dgm:prSet>
      <dgm:spPr/>
    </dgm:pt>
    <dgm:pt modelId="{B63F3A23-561C-48FE-A053-D681FE23F686}" type="pres">
      <dgm:prSet presAssocID="{96D111CA-33FD-4CCE-9CAF-BA7367A39EEB}" presName="rootConnector" presStyleLbl="node2" presStyleIdx="0" presStyleCnt="4"/>
      <dgm:spPr/>
    </dgm:pt>
    <dgm:pt modelId="{35A7ADFE-D21C-4D58-AC73-4F0FB776E4E3}" type="pres">
      <dgm:prSet presAssocID="{96D111CA-33FD-4CCE-9CAF-BA7367A39EEB}" presName="hierChild4" presStyleCnt="0"/>
      <dgm:spPr/>
    </dgm:pt>
    <dgm:pt modelId="{CA8F98A6-8F06-4D8D-8AB1-CA1E7451E4E3}" type="pres">
      <dgm:prSet presAssocID="{A21E5CFF-EFC6-488B-94DF-BFAC10DA5CD6}" presName="Name37" presStyleLbl="parChTrans1D3" presStyleIdx="0" presStyleCnt="19" custSzX="318327"/>
      <dgm:spPr/>
    </dgm:pt>
    <dgm:pt modelId="{BBC202EB-47C7-4895-87E4-A8889A3DD6A6}" type="pres">
      <dgm:prSet presAssocID="{EC720306-A6DB-4078-86EA-F4A163B83C87}" presName="hierRoot2" presStyleCnt="0">
        <dgm:presLayoutVars>
          <dgm:hierBranch val="init"/>
        </dgm:presLayoutVars>
      </dgm:prSet>
      <dgm:spPr/>
    </dgm:pt>
    <dgm:pt modelId="{B5ECF058-134A-4DC4-984C-894F0B2DA723}" type="pres">
      <dgm:prSet presAssocID="{EC720306-A6DB-4078-86EA-F4A163B83C87}" presName="rootComposite" presStyleCnt="0"/>
      <dgm:spPr/>
    </dgm:pt>
    <dgm:pt modelId="{36C2F1F7-93DC-494F-95EF-9753ED18115E}" type="pres">
      <dgm:prSet presAssocID="{EC720306-A6DB-4078-86EA-F4A163B83C87}" presName="rootText" presStyleLbl="node3" presStyleIdx="0" presStyleCnt="19" custScaleX="200566">
        <dgm:presLayoutVars>
          <dgm:chPref val="3"/>
        </dgm:presLayoutVars>
      </dgm:prSet>
      <dgm:spPr/>
    </dgm:pt>
    <dgm:pt modelId="{B4B92CB9-F930-4A3A-966A-4F1E032BD895}" type="pres">
      <dgm:prSet presAssocID="{EC720306-A6DB-4078-86EA-F4A163B83C87}" presName="rootConnector" presStyleLbl="node3" presStyleIdx="0" presStyleCnt="19"/>
      <dgm:spPr/>
    </dgm:pt>
    <dgm:pt modelId="{E027ECC2-24CE-4240-97BA-685E0EFAF3E9}" type="pres">
      <dgm:prSet presAssocID="{EC720306-A6DB-4078-86EA-F4A163B83C87}" presName="hierChild4" presStyleCnt="0"/>
      <dgm:spPr/>
    </dgm:pt>
    <dgm:pt modelId="{B1ACA482-5049-4ADD-9B62-767F175715F8}" type="pres">
      <dgm:prSet presAssocID="{EC720306-A6DB-4078-86EA-F4A163B83C87}" presName="hierChild5" presStyleCnt="0"/>
      <dgm:spPr/>
    </dgm:pt>
    <dgm:pt modelId="{1D7FDB24-4463-4776-AD4A-E5B068BAC77B}" type="pres">
      <dgm:prSet presAssocID="{92CAB9D4-AE75-4CA3-ABC5-BC5A593A5E75}" presName="Name37" presStyleLbl="parChTrans1D3" presStyleIdx="1" presStyleCnt="19" custSzX="318327"/>
      <dgm:spPr/>
    </dgm:pt>
    <dgm:pt modelId="{61B46F4E-2ED1-4082-B4D6-60847E2D3E07}" type="pres">
      <dgm:prSet presAssocID="{964CB217-FE6A-4CD3-8F1D-E9CF5F68C646}" presName="hierRoot2" presStyleCnt="0">
        <dgm:presLayoutVars>
          <dgm:hierBranch val="init"/>
        </dgm:presLayoutVars>
      </dgm:prSet>
      <dgm:spPr/>
    </dgm:pt>
    <dgm:pt modelId="{4E438690-43CC-4874-9C79-4830F59DC323}" type="pres">
      <dgm:prSet presAssocID="{964CB217-FE6A-4CD3-8F1D-E9CF5F68C646}" presName="rootComposite" presStyleCnt="0"/>
      <dgm:spPr/>
    </dgm:pt>
    <dgm:pt modelId="{B72DECE2-D691-43AB-9608-7A3364FB6A62}" type="pres">
      <dgm:prSet presAssocID="{964CB217-FE6A-4CD3-8F1D-E9CF5F68C646}" presName="rootText" presStyleLbl="node3" presStyleIdx="1" presStyleCnt="19" custScaleX="200566">
        <dgm:presLayoutVars>
          <dgm:chPref val="3"/>
        </dgm:presLayoutVars>
      </dgm:prSet>
      <dgm:spPr/>
    </dgm:pt>
    <dgm:pt modelId="{B22477F1-51E8-4EDC-A1C7-9853BDB0251C}" type="pres">
      <dgm:prSet presAssocID="{964CB217-FE6A-4CD3-8F1D-E9CF5F68C646}" presName="rootConnector" presStyleLbl="node3" presStyleIdx="1" presStyleCnt="19"/>
      <dgm:spPr/>
    </dgm:pt>
    <dgm:pt modelId="{2D35E11B-A680-4A44-863E-97D12A3DEE27}" type="pres">
      <dgm:prSet presAssocID="{964CB217-FE6A-4CD3-8F1D-E9CF5F68C646}" presName="hierChild4" presStyleCnt="0"/>
      <dgm:spPr/>
    </dgm:pt>
    <dgm:pt modelId="{2C1CA8E1-A84D-40AF-A76B-5DB4C7D07528}" type="pres">
      <dgm:prSet presAssocID="{964CB217-FE6A-4CD3-8F1D-E9CF5F68C646}" presName="hierChild5" presStyleCnt="0"/>
      <dgm:spPr/>
    </dgm:pt>
    <dgm:pt modelId="{D8540570-0AE6-41F3-B75B-85992522EEA6}" type="pres">
      <dgm:prSet presAssocID="{96D111CA-33FD-4CCE-9CAF-BA7367A39EEB}" presName="hierChild5" presStyleCnt="0"/>
      <dgm:spPr/>
    </dgm:pt>
    <dgm:pt modelId="{895637E3-575E-4935-8D54-4CC875FE1DD9}" type="pres">
      <dgm:prSet presAssocID="{0BCDC8E1-4F89-46CB-A479-3897C9B6538B}" presName="Name37" presStyleLbl="parChTrans1D2" presStyleIdx="1" presStyleCnt="4" custSzX="1204547"/>
      <dgm:spPr/>
    </dgm:pt>
    <dgm:pt modelId="{376A45E6-A07C-4C8A-8204-FCD76DA070E4}" type="pres">
      <dgm:prSet presAssocID="{F9A150A1-F2E6-4DE9-8372-4B59B4E619D7}" presName="hierRoot2" presStyleCnt="0">
        <dgm:presLayoutVars>
          <dgm:hierBranch val="init"/>
        </dgm:presLayoutVars>
      </dgm:prSet>
      <dgm:spPr/>
    </dgm:pt>
    <dgm:pt modelId="{85B9019F-4A8A-4D0B-90E4-7934CE4536A9}" type="pres">
      <dgm:prSet presAssocID="{F9A150A1-F2E6-4DE9-8372-4B59B4E619D7}" presName="rootComposite" presStyleCnt="0"/>
      <dgm:spPr/>
    </dgm:pt>
    <dgm:pt modelId="{D6174E1E-35DE-4BD9-AD81-2C6A242CBF2E}" type="pres">
      <dgm:prSet presAssocID="{F9A150A1-F2E6-4DE9-8372-4B59B4E619D7}" presName="rootText" presStyleLbl="node2" presStyleIdx="1" presStyleCnt="4" custScaleX="200566" custLinFactNeighborX="19095">
        <dgm:presLayoutVars>
          <dgm:chPref val="3"/>
        </dgm:presLayoutVars>
      </dgm:prSet>
      <dgm:spPr/>
    </dgm:pt>
    <dgm:pt modelId="{77BF1189-4003-4379-A244-06C70EEB77EE}" type="pres">
      <dgm:prSet presAssocID="{F9A150A1-F2E6-4DE9-8372-4B59B4E619D7}" presName="rootConnector" presStyleLbl="node2" presStyleIdx="1" presStyleCnt="4"/>
      <dgm:spPr/>
    </dgm:pt>
    <dgm:pt modelId="{6FC5DD11-8F61-44EF-9636-9BEFD962BE78}" type="pres">
      <dgm:prSet presAssocID="{F9A150A1-F2E6-4DE9-8372-4B59B4E619D7}" presName="hierChild4" presStyleCnt="0"/>
      <dgm:spPr/>
    </dgm:pt>
    <dgm:pt modelId="{33173FB2-6FC4-46A4-BE31-69C80E6728E6}" type="pres">
      <dgm:prSet presAssocID="{D3AAC7DA-21A5-499A-A779-8294A6EB047C}" presName="Name37" presStyleLbl="parChTrans1D3" presStyleIdx="2" presStyleCnt="19" custSzX="318327"/>
      <dgm:spPr/>
    </dgm:pt>
    <dgm:pt modelId="{C40499D0-75B7-49E4-9ED9-D62ECB668783}" type="pres">
      <dgm:prSet presAssocID="{7CF585AD-15E4-46CE-981D-45C0149DF8AF}" presName="hierRoot2" presStyleCnt="0">
        <dgm:presLayoutVars>
          <dgm:hierBranch val="init"/>
        </dgm:presLayoutVars>
      </dgm:prSet>
      <dgm:spPr/>
    </dgm:pt>
    <dgm:pt modelId="{7865E10F-CF31-41C6-B56A-895442A05FF8}" type="pres">
      <dgm:prSet presAssocID="{7CF585AD-15E4-46CE-981D-45C0149DF8AF}" presName="rootComposite" presStyleCnt="0"/>
      <dgm:spPr/>
    </dgm:pt>
    <dgm:pt modelId="{DBEDD46D-3C3B-4541-9C0A-2E3BB25B697F}" type="pres">
      <dgm:prSet presAssocID="{7CF585AD-15E4-46CE-981D-45C0149DF8AF}" presName="rootText" presStyleLbl="node3" presStyleIdx="2" presStyleCnt="19" custScaleX="200566">
        <dgm:presLayoutVars>
          <dgm:chPref val="3"/>
        </dgm:presLayoutVars>
      </dgm:prSet>
      <dgm:spPr/>
    </dgm:pt>
    <dgm:pt modelId="{9A639598-D9A3-42B5-8CE3-064CE30791B1}" type="pres">
      <dgm:prSet presAssocID="{7CF585AD-15E4-46CE-981D-45C0149DF8AF}" presName="rootConnector" presStyleLbl="node3" presStyleIdx="2" presStyleCnt="19"/>
      <dgm:spPr/>
    </dgm:pt>
    <dgm:pt modelId="{BA39BD48-0847-46AD-BA02-D4D7FEFFA877}" type="pres">
      <dgm:prSet presAssocID="{7CF585AD-15E4-46CE-981D-45C0149DF8AF}" presName="hierChild4" presStyleCnt="0"/>
      <dgm:spPr/>
    </dgm:pt>
    <dgm:pt modelId="{2A417EE3-0C9C-4D9F-B5E7-14BEF43BD2EA}" type="pres">
      <dgm:prSet presAssocID="{7CF585AD-15E4-46CE-981D-45C0149DF8AF}" presName="hierChild5" presStyleCnt="0"/>
      <dgm:spPr/>
    </dgm:pt>
    <dgm:pt modelId="{52676F08-1454-4C10-85AC-1BF7E5601C6E}" type="pres">
      <dgm:prSet presAssocID="{94C1B760-0513-4688-93EA-3328A2A478BA}" presName="Name37" presStyleLbl="parChTrans1D3" presStyleIdx="3" presStyleCnt="19" custSzX="318327"/>
      <dgm:spPr/>
    </dgm:pt>
    <dgm:pt modelId="{4D05DE6D-AF64-4F0A-A2FA-895478FCE91D}" type="pres">
      <dgm:prSet presAssocID="{456FF7F4-1986-4EB7-9D3D-AE53F53A0948}" presName="hierRoot2" presStyleCnt="0">
        <dgm:presLayoutVars>
          <dgm:hierBranch val="init"/>
        </dgm:presLayoutVars>
      </dgm:prSet>
      <dgm:spPr/>
    </dgm:pt>
    <dgm:pt modelId="{78AA6F04-E3D0-4AB0-9948-A66B829CA581}" type="pres">
      <dgm:prSet presAssocID="{456FF7F4-1986-4EB7-9D3D-AE53F53A0948}" presName="rootComposite" presStyleCnt="0"/>
      <dgm:spPr/>
    </dgm:pt>
    <dgm:pt modelId="{831D8413-6B98-4FA8-BB92-B7F56011613C}" type="pres">
      <dgm:prSet presAssocID="{456FF7F4-1986-4EB7-9D3D-AE53F53A0948}" presName="rootText" presStyleLbl="node3" presStyleIdx="3" presStyleCnt="19" custScaleX="200566">
        <dgm:presLayoutVars>
          <dgm:chPref val="3"/>
        </dgm:presLayoutVars>
      </dgm:prSet>
      <dgm:spPr/>
    </dgm:pt>
    <dgm:pt modelId="{136C6B48-5F6D-44B0-A01D-69E61B47470F}" type="pres">
      <dgm:prSet presAssocID="{456FF7F4-1986-4EB7-9D3D-AE53F53A0948}" presName="rootConnector" presStyleLbl="node3" presStyleIdx="3" presStyleCnt="19"/>
      <dgm:spPr/>
    </dgm:pt>
    <dgm:pt modelId="{E11F4A84-BCA6-41EF-975A-CF5E7B3F1D38}" type="pres">
      <dgm:prSet presAssocID="{456FF7F4-1986-4EB7-9D3D-AE53F53A0948}" presName="hierChild4" presStyleCnt="0"/>
      <dgm:spPr/>
    </dgm:pt>
    <dgm:pt modelId="{00E6CE36-9BA3-4DEE-8E53-C50CF0C76906}" type="pres">
      <dgm:prSet presAssocID="{456FF7F4-1986-4EB7-9D3D-AE53F53A0948}" presName="hierChild5" presStyleCnt="0"/>
      <dgm:spPr/>
    </dgm:pt>
    <dgm:pt modelId="{168B348F-FED9-485A-97DE-BF9EBA648A0F}" type="pres">
      <dgm:prSet presAssocID="{F9A150A1-F2E6-4DE9-8372-4B59B4E619D7}" presName="hierChild5" presStyleCnt="0"/>
      <dgm:spPr/>
    </dgm:pt>
    <dgm:pt modelId="{36175D39-16F2-4039-BA1B-F6E39B93D02B}" type="pres">
      <dgm:prSet presAssocID="{ECC1A657-B161-4FB9-85DE-212A951F7848}" presName="Name37" presStyleLbl="parChTrans1D2" presStyleIdx="2" presStyleCnt="4" custSzX="1204547"/>
      <dgm:spPr/>
    </dgm:pt>
    <dgm:pt modelId="{6BC0E293-96E1-4FD3-8E31-7DADD4D4347B}" type="pres">
      <dgm:prSet presAssocID="{B8B6079A-C08F-4916-A6B0-0FD7FF915A70}" presName="hierRoot2" presStyleCnt="0">
        <dgm:presLayoutVars>
          <dgm:hierBranch val="init"/>
        </dgm:presLayoutVars>
      </dgm:prSet>
      <dgm:spPr/>
    </dgm:pt>
    <dgm:pt modelId="{B83940C5-CF4C-4DA5-AF22-E2347EEB98B7}" type="pres">
      <dgm:prSet presAssocID="{B8B6079A-C08F-4916-A6B0-0FD7FF915A70}" presName="rootComposite" presStyleCnt="0"/>
      <dgm:spPr/>
    </dgm:pt>
    <dgm:pt modelId="{B122E3FB-16CF-4467-9ABD-91FED30AE89E}" type="pres">
      <dgm:prSet presAssocID="{B8B6079A-C08F-4916-A6B0-0FD7FF915A70}" presName="rootText" presStyleLbl="node2" presStyleIdx="2" presStyleCnt="4" custScaleX="200566" custLinFactNeighborX="18090">
        <dgm:presLayoutVars>
          <dgm:chPref val="3"/>
        </dgm:presLayoutVars>
      </dgm:prSet>
      <dgm:spPr/>
    </dgm:pt>
    <dgm:pt modelId="{CF395A4F-CBED-4A77-87E2-E39408B4F1D8}" type="pres">
      <dgm:prSet presAssocID="{B8B6079A-C08F-4916-A6B0-0FD7FF915A70}" presName="rootConnector" presStyleLbl="node2" presStyleIdx="2" presStyleCnt="4"/>
      <dgm:spPr/>
    </dgm:pt>
    <dgm:pt modelId="{769177A4-AB44-403F-ACEB-BD31CE3EE35D}" type="pres">
      <dgm:prSet presAssocID="{B8B6079A-C08F-4916-A6B0-0FD7FF915A70}" presName="hierChild4" presStyleCnt="0"/>
      <dgm:spPr/>
    </dgm:pt>
    <dgm:pt modelId="{F2730095-A2EB-4DAB-B8C1-BC80CDDE3286}" type="pres">
      <dgm:prSet presAssocID="{7DFEE372-219D-485F-B06E-790DA986A679}" presName="Name37" presStyleLbl="parChTrans1D3" presStyleIdx="4" presStyleCnt="19" custSzX="318327"/>
      <dgm:spPr/>
    </dgm:pt>
    <dgm:pt modelId="{F677850F-84EC-4B8A-9DD8-FA2BCD329B29}" type="pres">
      <dgm:prSet presAssocID="{86F51DE7-A9DA-4B45-9B67-55AEDCB9216C}" presName="hierRoot2" presStyleCnt="0">
        <dgm:presLayoutVars>
          <dgm:hierBranch val="init"/>
        </dgm:presLayoutVars>
      </dgm:prSet>
      <dgm:spPr/>
    </dgm:pt>
    <dgm:pt modelId="{6D16CF9D-1F1F-45D7-974C-5E3AD08E388B}" type="pres">
      <dgm:prSet presAssocID="{86F51DE7-A9DA-4B45-9B67-55AEDCB9216C}" presName="rootComposite" presStyleCnt="0"/>
      <dgm:spPr/>
    </dgm:pt>
    <dgm:pt modelId="{68CF8795-27D4-41A7-AC04-B741C2D51FA9}" type="pres">
      <dgm:prSet presAssocID="{86F51DE7-A9DA-4B45-9B67-55AEDCB9216C}" presName="rootText" presStyleLbl="node3" presStyleIdx="4" presStyleCnt="19" custScaleX="200566">
        <dgm:presLayoutVars>
          <dgm:chPref val="3"/>
        </dgm:presLayoutVars>
      </dgm:prSet>
      <dgm:spPr/>
    </dgm:pt>
    <dgm:pt modelId="{C7FA09F4-0FB3-4115-AA12-CCA13F990D1E}" type="pres">
      <dgm:prSet presAssocID="{86F51DE7-A9DA-4B45-9B67-55AEDCB9216C}" presName="rootConnector" presStyleLbl="node3" presStyleIdx="4" presStyleCnt="19"/>
      <dgm:spPr/>
    </dgm:pt>
    <dgm:pt modelId="{17790F68-A26B-4F32-85C5-D05EFB3126EF}" type="pres">
      <dgm:prSet presAssocID="{86F51DE7-A9DA-4B45-9B67-55AEDCB9216C}" presName="hierChild4" presStyleCnt="0"/>
      <dgm:spPr/>
    </dgm:pt>
    <dgm:pt modelId="{547F17EF-89C5-4B3B-BE44-48C2E0EA7ED1}" type="pres">
      <dgm:prSet presAssocID="{86F51DE7-A9DA-4B45-9B67-55AEDCB9216C}" presName="hierChild5" presStyleCnt="0"/>
      <dgm:spPr/>
    </dgm:pt>
    <dgm:pt modelId="{247A0829-CB3C-4F6D-9C86-06838E40D151}" type="pres">
      <dgm:prSet presAssocID="{E61ADD14-D6C7-47D8-85A2-DBEB4E86E7AF}" presName="Name37" presStyleLbl="parChTrans1D3" presStyleIdx="5" presStyleCnt="19" custSzX="318327"/>
      <dgm:spPr/>
    </dgm:pt>
    <dgm:pt modelId="{1DFA7CD4-7728-4A48-A42D-A1E87120D556}" type="pres">
      <dgm:prSet presAssocID="{133A93B5-3CDF-4A5A-B2A8-565F696C5BA5}" presName="hierRoot2" presStyleCnt="0">
        <dgm:presLayoutVars>
          <dgm:hierBranch val="init"/>
        </dgm:presLayoutVars>
      </dgm:prSet>
      <dgm:spPr/>
    </dgm:pt>
    <dgm:pt modelId="{7F566CF8-222C-4DFB-984B-C1166F6689E7}" type="pres">
      <dgm:prSet presAssocID="{133A93B5-3CDF-4A5A-B2A8-565F696C5BA5}" presName="rootComposite" presStyleCnt="0"/>
      <dgm:spPr/>
    </dgm:pt>
    <dgm:pt modelId="{F39EBAAB-AB48-4ECC-AA1E-9761DC19660B}" type="pres">
      <dgm:prSet presAssocID="{133A93B5-3CDF-4A5A-B2A8-565F696C5BA5}" presName="rootText" presStyleLbl="node3" presStyleIdx="5" presStyleCnt="19" custScaleX="200566">
        <dgm:presLayoutVars>
          <dgm:chPref val="3"/>
        </dgm:presLayoutVars>
      </dgm:prSet>
      <dgm:spPr/>
    </dgm:pt>
    <dgm:pt modelId="{5BCD820A-FC65-4F4A-8413-EA17D724F9B4}" type="pres">
      <dgm:prSet presAssocID="{133A93B5-3CDF-4A5A-B2A8-565F696C5BA5}" presName="rootConnector" presStyleLbl="node3" presStyleIdx="5" presStyleCnt="19"/>
      <dgm:spPr/>
    </dgm:pt>
    <dgm:pt modelId="{94314DA1-3734-4804-A2AD-A18A0EF80A6E}" type="pres">
      <dgm:prSet presAssocID="{133A93B5-3CDF-4A5A-B2A8-565F696C5BA5}" presName="hierChild4" presStyleCnt="0"/>
      <dgm:spPr/>
    </dgm:pt>
    <dgm:pt modelId="{36EC51F3-F72F-438F-BA82-A32A0009FB5E}" type="pres">
      <dgm:prSet presAssocID="{133A93B5-3CDF-4A5A-B2A8-565F696C5BA5}" presName="hierChild5" presStyleCnt="0"/>
      <dgm:spPr/>
    </dgm:pt>
    <dgm:pt modelId="{FEFC0EB8-126C-48D0-8590-4DC15F3885A2}" type="pres">
      <dgm:prSet presAssocID="{6DF47F0E-8504-404A-B54D-1B7137B5DC39}" presName="Name37" presStyleLbl="parChTrans1D3" presStyleIdx="6" presStyleCnt="19" custSzX="318327"/>
      <dgm:spPr/>
    </dgm:pt>
    <dgm:pt modelId="{F2287098-8C07-49E7-B30A-81CDDD9F5BFC}" type="pres">
      <dgm:prSet presAssocID="{0768FD12-B63C-44CE-A302-D0C192C95E7A}" presName="hierRoot2" presStyleCnt="0">
        <dgm:presLayoutVars>
          <dgm:hierBranch val="init"/>
        </dgm:presLayoutVars>
      </dgm:prSet>
      <dgm:spPr/>
    </dgm:pt>
    <dgm:pt modelId="{6642E310-EA33-4AC4-BD5F-73A771A68763}" type="pres">
      <dgm:prSet presAssocID="{0768FD12-B63C-44CE-A302-D0C192C95E7A}" presName="rootComposite" presStyleCnt="0"/>
      <dgm:spPr/>
    </dgm:pt>
    <dgm:pt modelId="{F66C7915-EF18-4236-88F4-9B26FF26B0AF}" type="pres">
      <dgm:prSet presAssocID="{0768FD12-B63C-44CE-A302-D0C192C95E7A}" presName="rootText" presStyleLbl="node3" presStyleIdx="6" presStyleCnt="19" custScaleX="200566">
        <dgm:presLayoutVars>
          <dgm:chPref val="3"/>
        </dgm:presLayoutVars>
      </dgm:prSet>
      <dgm:spPr/>
    </dgm:pt>
    <dgm:pt modelId="{B9F1E8BD-2856-453A-975F-57703125CE45}" type="pres">
      <dgm:prSet presAssocID="{0768FD12-B63C-44CE-A302-D0C192C95E7A}" presName="rootConnector" presStyleLbl="node3" presStyleIdx="6" presStyleCnt="19"/>
      <dgm:spPr/>
    </dgm:pt>
    <dgm:pt modelId="{6800D104-4FE1-49A0-8E4E-01E969C37A09}" type="pres">
      <dgm:prSet presAssocID="{0768FD12-B63C-44CE-A302-D0C192C95E7A}" presName="hierChild4" presStyleCnt="0"/>
      <dgm:spPr/>
    </dgm:pt>
    <dgm:pt modelId="{B676E9AD-2EA2-49E0-95B8-CCAE79DCD9D8}" type="pres">
      <dgm:prSet presAssocID="{0768FD12-B63C-44CE-A302-D0C192C95E7A}" presName="hierChild5" presStyleCnt="0"/>
      <dgm:spPr/>
    </dgm:pt>
    <dgm:pt modelId="{AF572C1D-5A92-4537-847A-81C1268F8C03}" type="pres">
      <dgm:prSet presAssocID="{C96F9F68-08E2-4502-8F37-6E789E5DB05E}" presName="Name37" presStyleLbl="parChTrans1D3" presStyleIdx="7" presStyleCnt="19" custSzX="318327"/>
      <dgm:spPr/>
    </dgm:pt>
    <dgm:pt modelId="{92A552D9-2CB9-43CD-A139-DE1A37C02EB2}" type="pres">
      <dgm:prSet presAssocID="{9F51796D-F0D5-4C14-B907-45041AB79C8E}" presName="hierRoot2" presStyleCnt="0">
        <dgm:presLayoutVars>
          <dgm:hierBranch val="init"/>
        </dgm:presLayoutVars>
      </dgm:prSet>
      <dgm:spPr/>
    </dgm:pt>
    <dgm:pt modelId="{D4EA2209-F250-43E5-ADE1-4648F08011E9}" type="pres">
      <dgm:prSet presAssocID="{9F51796D-F0D5-4C14-B907-45041AB79C8E}" presName="rootComposite" presStyleCnt="0"/>
      <dgm:spPr/>
    </dgm:pt>
    <dgm:pt modelId="{E7DD4DF1-3C9A-4C87-9576-246E8DDCC658}" type="pres">
      <dgm:prSet presAssocID="{9F51796D-F0D5-4C14-B907-45041AB79C8E}" presName="rootText" presStyleLbl="node3" presStyleIdx="7" presStyleCnt="19" custScaleX="200566">
        <dgm:presLayoutVars>
          <dgm:chPref val="3"/>
        </dgm:presLayoutVars>
      </dgm:prSet>
      <dgm:spPr/>
    </dgm:pt>
    <dgm:pt modelId="{2B61C5B0-1124-4CFF-B7C3-16561EC738F8}" type="pres">
      <dgm:prSet presAssocID="{9F51796D-F0D5-4C14-B907-45041AB79C8E}" presName="rootConnector" presStyleLbl="node3" presStyleIdx="7" presStyleCnt="19"/>
      <dgm:spPr/>
    </dgm:pt>
    <dgm:pt modelId="{3AAE4BBB-1D24-4C24-854A-77DAC65DF27E}" type="pres">
      <dgm:prSet presAssocID="{9F51796D-F0D5-4C14-B907-45041AB79C8E}" presName="hierChild4" presStyleCnt="0"/>
      <dgm:spPr/>
    </dgm:pt>
    <dgm:pt modelId="{AC3C55D9-6DC4-414D-A9EE-A612E07E3355}" type="pres">
      <dgm:prSet presAssocID="{9F51796D-F0D5-4C14-B907-45041AB79C8E}" presName="hierChild5" presStyleCnt="0"/>
      <dgm:spPr/>
    </dgm:pt>
    <dgm:pt modelId="{27AACF75-7B4E-43A1-A50A-1A833CD572C6}" type="pres">
      <dgm:prSet presAssocID="{BCDE09DD-CCCA-41FC-BE04-AAE4F99F1474}" presName="Name37" presStyleLbl="parChTrans1D3" presStyleIdx="8" presStyleCnt="19" custSzX="318327"/>
      <dgm:spPr/>
    </dgm:pt>
    <dgm:pt modelId="{9FE5C990-9DD3-40B9-B2AC-285F6C51341C}" type="pres">
      <dgm:prSet presAssocID="{289ACD2F-6C41-4E93-885F-927DF8999954}" presName="hierRoot2" presStyleCnt="0">
        <dgm:presLayoutVars>
          <dgm:hierBranch val="init"/>
        </dgm:presLayoutVars>
      </dgm:prSet>
      <dgm:spPr/>
    </dgm:pt>
    <dgm:pt modelId="{99301321-7813-428B-9BE8-D131262AFBE6}" type="pres">
      <dgm:prSet presAssocID="{289ACD2F-6C41-4E93-885F-927DF8999954}" presName="rootComposite" presStyleCnt="0"/>
      <dgm:spPr/>
    </dgm:pt>
    <dgm:pt modelId="{9812C211-D320-48CA-BBD0-BA865D9797F1}" type="pres">
      <dgm:prSet presAssocID="{289ACD2F-6C41-4E93-885F-927DF8999954}" presName="rootText" presStyleLbl="node3" presStyleIdx="8" presStyleCnt="19" custScaleX="200566">
        <dgm:presLayoutVars>
          <dgm:chPref val="3"/>
        </dgm:presLayoutVars>
      </dgm:prSet>
      <dgm:spPr/>
    </dgm:pt>
    <dgm:pt modelId="{FA43EE63-D9BB-4A22-984B-FA429A1F9824}" type="pres">
      <dgm:prSet presAssocID="{289ACD2F-6C41-4E93-885F-927DF8999954}" presName="rootConnector" presStyleLbl="node3" presStyleIdx="8" presStyleCnt="19"/>
      <dgm:spPr/>
    </dgm:pt>
    <dgm:pt modelId="{A87AC7EB-3FBA-45D5-B3CE-B78E876DC639}" type="pres">
      <dgm:prSet presAssocID="{289ACD2F-6C41-4E93-885F-927DF8999954}" presName="hierChild4" presStyleCnt="0"/>
      <dgm:spPr/>
    </dgm:pt>
    <dgm:pt modelId="{3C758E04-5F0E-4215-9D93-B17237BD2D72}" type="pres">
      <dgm:prSet presAssocID="{289ACD2F-6C41-4E93-885F-927DF8999954}" presName="hierChild5" presStyleCnt="0"/>
      <dgm:spPr/>
    </dgm:pt>
    <dgm:pt modelId="{9B0BF37F-328E-41F8-A589-091F548B7D7C}" type="pres">
      <dgm:prSet presAssocID="{C4A0C085-57A3-4752-B379-10D675FAD543}" presName="Name37" presStyleLbl="parChTrans1D3" presStyleIdx="9" presStyleCnt="19" custSzX="318327"/>
      <dgm:spPr/>
    </dgm:pt>
    <dgm:pt modelId="{633EF455-3F76-4640-ABD6-CF9E6A291931}" type="pres">
      <dgm:prSet presAssocID="{A885C76F-99C3-4751-86FE-AC1950757947}" presName="hierRoot2" presStyleCnt="0">
        <dgm:presLayoutVars>
          <dgm:hierBranch val="init"/>
        </dgm:presLayoutVars>
      </dgm:prSet>
      <dgm:spPr/>
    </dgm:pt>
    <dgm:pt modelId="{30F0CC72-6336-4272-8BA3-2D632E1C316B}" type="pres">
      <dgm:prSet presAssocID="{A885C76F-99C3-4751-86FE-AC1950757947}" presName="rootComposite" presStyleCnt="0"/>
      <dgm:spPr/>
    </dgm:pt>
    <dgm:pt modelId="{399F6BC2-B0EC-4251-8E60-F140E3350AE4}" type="pres">
      <dgm:prSet presAssocID="{A885C76F-99C3-4751-86FE-AC1950757947}" presName="rootText" presStyleLbl="node3" presStyleIdx="9" presStyleCnt="19" custScaleX="200566">
        <dgm:presLayoutVars>
          <dgm:chPref val="3"/>
        </dgm:presLayoutVars>
      </dgm:prSet>
      <dgm:spPr/>
    </dgm:pt>
    <dgm:pt modelId="{E9E72B81-8CB7-429E-97A8-6AAECE4A6847}" type="pres">
      <dgm:prSet presAssocID="{A885C76F-99C3-4751-86FE-AC1950757947}" presName="rootConnector" presStyleLbl="node3" presStyleIdx="9" presStyleCnt="19"/>
      <dgm:spPr/>
    </dgm:pt>
    <dgm:pt modelId="{FD2E3906-3D82-4D82-8955-D5E497495466}" type="pres">
      <dgm:prSet presAssocID="{A885C76F-99C3-4751-86FE-AC1950757947}" presName="hierChild4" presStyleCnt="0"/>
      <dgm:spPr/>
    </dgm:pt>
    <dgm:pt modelId="{956A83BB-F201-45D5-9736-7B9C77D78649}" type="pres">
      <dgm:prSet presAssocID="{A885C76F-99C3-4751-86FE-AC1950757947}" presName="hierChild5" presStyleCnt="0"/>
      <dgm:spPr/>
    </dgm:pt>
    <dgm:pt modelId="{AE0DD1EC-C9A2-47A5-995A-D6FED5E2AA92}" type="pres">
      <dgm:prSet presAssocID="{811418DB-A47F-4077-854C-99CF744FDE12}" presName="Name37" presStyleLbl="parChTrans1D3" presStyleIdx="10" presStyleCnt="19" custSzX="318327"/>
      <dgm:spPr/>
    </dgm:pt>
    <dgm:pt modelId="{FBF5FEFD-4314-4090-B34D-EE2996FB964E}" type="pres">
      <dgm:prSet presAssocID="{E45F337C-F70E-4992-8F35-085A36796F0B}" presName="hierRoot2" presStyleCnt="0">
        <dgm:presLayoutVars>
          <dgm:hierBranch val="init"/>
        </dgm:presLayoutVars>
      </dgm:prSet>
      <dgm:spPr/>
    </dgm:pt>
    <dgm:pt modelId="{8352EAB5-EBE8-4993-A2E9-7A1F4A81539C}" type="pres">
      <dgm:prSet presAssocID="{E45F337C-F70E-4992-8F35-085A36796F0B}" presName="rootComposite" presStyleCnt="0"/>
      <dgm:spPr/>
    </dgm:pt>
    <dgm:pt modelId="{FF270E4B-4EDF-4A89-A4E1-5EA423B26C3B}" type="pres">
      <dgm:prSet presAssocID="{E45F337C-F70E-4992-8F35-085A36796F0B}" presName="rootText" presStyleLbl="node3" presStyleIdx="10" presStyleCnt="19" custScaleX="200566">
        <dgm:presLayoutVars>
          <dgm:chPref val="3"/>
        </dgm:presLayoutVars>
      </dgm:prSet>
      <dgm:spPr/>
    </dgm:pt>
    <dgm:pt modelId="{823FB4DF-AD59-409A-B6D5-0227041C7F76}" type="pres">
      <dgm:prSet presAssocID="{E45F337C-F70E-4992-8F35-085A36796F0B}" presName="rootConnector" presStyleLbl="node3" presStyleIdx="10" presStyleCnt="19"/>
      <dgm:spPr/>
    </dgm:pt>
    <dgm:pt modelId="{9E836F9B-BE28-4E3D-84F9-034EFD9E3F83}" type="pres">
      <dgm:prSet presAssocID="{E45F337C-F70E-4992-8F35-085A36796F0B}" presName="hierChild4" presStyleCnt="0"/>
      <dgm:spPr/>
    </dgm:pt>
    <dgm:pt modelId="{B48E79D6-0796-4FBA-819F-7DD16F359CB5}" type="pres">
      <dgm:prSet presAssocID="{E45F337C-F70E-4992-8F35-085A36796F0B}" presName="hierChild5" presStyleCnt="0"/>
      <dgm:spPr/>
    </dgm:pt>
    <dgm:pt modelId="{55D2110F-E937-4238-B896-401D4D73D4EC}" type="pres">
      <dgm:prSet presAssocID="{468260EC-84CE-48F3-ADDF-0CA009D7C761}" presName="Name37" presStyleLbl="parChTrans1D3" presStyleIdx="11" presStyleCnt="19" custSzX="318327"/>
      <dgm:spPr/>
    </dgm:pt>
    <dgm:pt modelId="{3F4FDC1A-6805-4676-99DF-5D8E742B1628}" type="pres">
      <dgm:prSet presAssocID="{6D23496B-D385-4D97-BC98-F763617A2B58}" presName="hierRoot2" presStyleCnt="0">
        <dgm:presLayoutVars>
          <dgm:hierBranch val="init"/>
        </dgm:presLayoutVars>
      </dgm:prSet>
      <dgm:spPr/>
    </dgm:pt>
    <dgm:pt modelId="{D498DA11-B76A-4A71-BCA2-5DFA5E548295}" type="pres">
      <dgm:prSet presAssocID="{6D23496B-D385-4D97-BC98-F763617A2B58}" presName="rootComposite" presStyleCnt="0"/>
      <dgm:spPr/>
    </dgm:pt>
    <dgm:pt modelId="{87F5EB1D-399A-4ED5-81BD-ABACA6E8ECC5}" type="pres">
      <dgm:prSet presAssocID="{6D23496B-D385-4D97-BC98-F763617A2B58}" presName="rootText" presStyleLbl="node3" presStyleIdx="11" presStyleCnt="19" custScaleX="200566">
        <dgm:presLayoutVars>
          <dgm:chPref val="3"/>
        </dgm:presLayoutVars>
      </dgm:prSet>
      <dgm:spPr/>
    </dgm:pt>
    <dgm:pt modelId="{11D70A50-4427-4209-A73D-0EAACD6FA5B4}" type="pres">
      <dgm:prSet presAssocID="{6D23496B-D385-4D97-BC98-F763617A2B58}" presName="rootConnector" presStyleLbl="node3" presStyleIdx="11" presStyleCnt="19"/>
      <dgm:spPr/>
    </dgm:pt>
    <dgm:pt modelId="{AEFCE3A7-E18D-4D04-B606-96E0548FC12C}" type="pres">
      <dgm:prSet presAssocID="{6D23496B-D385-4D97-BC98-F763617A2B58}" presName="hierChild4" presStyleCnt="0"/>
      <dgm:spPr/>
    </dgm:pt>
    <dgm:pt modelId="{B7BD5226-2AC3-4C86-9FDB-E2D41525C85D}" type="pres">
      <dgm:prSet presAssocID="{6D23496B-D385-4D97-BC98-F763617A2B58}" presName="hierChild5" presStyleCnt="0"/>
      <dgm:spPr/>
    </dgm:pt>
    <dgm:pt modelId="{BA02CC41-5632-4C90-B1D5-0528EC352FC4}" type="pres">
      <dgm:prSet presAssocID="{B8B6079A-C08F-4916-A6B0-0FD7FF915A70}" presName="hierChild5" presStyleCnt="0"/>
      <dgm:spPr/>
    </dgm:pt>
    <dgm:pt modelId="{4E726242-9420-4075-87A9-E9EB9597DE4B}" type="pres">
      <dgm:prSet presAssocID="{9E3952C4-BE72-4A43-A390-AE2DD6BADE54}" presName="Name37" presStyleLbl="parChTrans1D2" presStyleIdx="3" presStyleCnt="4" custSzX="3613642"/>
      <dgm:spPr/>
    </dgm:pt>
    <dgm:pt modelId="{725CDE7E-AF38-43F0-B4A1-A2BCDA2623F0}" type="pres">
      <dgm:prSet presAssocID="{9371DD86-EA19-443A-AF96-C30D5C854517}" presName="hierRoot2" presStyleCnt="0">
        <dgm:presLayoutVars>
          <dgm:hierBranch val="init"/>
        </dgm:presLayoutVars>
      </dgm:prSet>
      <dgm:spPr/>
    </dgm:pt>
    <dgm:pt modelId="{250C7F02-4CEC-4384-8811-0D87CC4A2F9D}" type="pres">
      <dgm:prSet presAssocID="{9371DD86-EA19-443A-AF96-C30D5C854517}" presName="rootComposite" presStyleCnt="0"/>
      <dgm:spPr/>
    </dgm:pt>
    <dgm:pt modelId="{1E7D0BFD-5FCC-4EF0-A1FE-77257498F158}" type="pres">
      <dgm:prSet presAssocID="{9371DD86-EA19-443A-AF96-C30D5C854517}" presName="rootText" presStyleLbl="node2" presStyleIdx="3" presStyleCnt="4" custScaleX="200566" custLinFactNeighborX="19095">
        <dgm:presLayoutVars>
          <dgm:chPref val="3"/>
        </dgm:presLayoutVars>
      </dgm:prSet>
      <dgm:spPr/>
    </dgm:pt>
    <dgm:pt modelId="{4D3902F7-BD26-47D9-B720-FC193215D077}" type="pres">
      <dgm:prSet presAssocID="{9371DD86-EA19-443A-AF96-C30D5C854517}" presName="rootConnector" presStyleLbl="node2" presStyleIdx="3" presStyleCnt="4"/>
      <dgm:spPr/>
    </dgm:pt>
    <dgm:pt modelId="{D928E307-5F9A-4953-B75B-5F31EE5E13CF}" type="pres">
      <dgm:prSet presAssocID="{9371DD86-EA19-443A-AF96-C30D5C854517}" presName="hierChild4" presStyleCnt="0"/>
      <dgm:spPr/>
    </dgm:pt>
    <dgm:pt modelId="{159241CD-43A5-45EE-BE92-DF544B2AA76E}" type="pres">
      <dgm:prSet presAssocID="{CF6494B3-044A-4213-B943-7CEC9262DE7A}" presName="Name37" presStyleLbl="parChTrans1D3" presStyleIdx="12" presStyleCnt="19" custSzX="318327"/>
      <dgm:spPr/>
    </dgm:pt>
    <dgm:pt modelId="{B8DBB8A0-9C36-4870-AAD0-C78A448898DE}" type="pres">
      <dgm:prSet presAssocID="{CF2408D4-BAB2-4FCA-BC47-6C7A1460EF37}" presName="hierRoot2" presStyleCnt="0">
        <dgm:presLayoutVars>
          <dgm:hierBranch val="init"/>
        </dgm:presLayoutVars>
      </dgm:prSet>
      <dgm:spPr/>
    </dgm:pt>
    <dgm:pt modelId="{802C383A-FE92-4B3A-998F-59FFDE1BD805}" type="pres">
      <dgm:prSet presAssocID="{CF2408D4-BAB2-4FCA-BC47-6C7A1460EF37}" presName="rootComposite" presStyleCnt="0"/>
      <dgm:spPr/>
    </dgm:pt>
    <dgm:pt modelId="{6379CB49-4AA3-44E1-BD29-D7DA79926E53}" type="pres">
      <dgm:prSet presAssocID="{CF2408D4-BAB2-4FCA-BC47-6C7A1460EF37}" presName="rootText" presStyleLbl="node3" presStyleIdx="12" presStyleCnt="19" custScaleX="200566">
        <dgm:presLayoutVars>
          <dgm:chPref val="3"/>
        </dgm:presLayoutVars>
      </dgm:prSet>
      <dgm:spPr/>
    </dgm:pt>
    <dgm:pt modelId="{053779F9-ED82-4362-B543-593A0D86F0B2}" type="pres">
      <dgm:prSet presAssocID="{CF2408D4-BAB2-4FCA-BC47-6C7A1460EF37}" presName="rootConnector" presStyleLbl="node3" presStyleIdx="12" presStyleCnt="19"/>
      <dgm:spPr/>
    </dgm:pt>
    <dgm:pt modelId="{D5937547-E4DF-47A3-90D2-E46639668DCC}" type="pres">
      <dgm:prSet presAssocID="{CF2408D4-BAB2-4FCA-BC47-6C7A1460EF37}" presName="hierChild4" presStyleCnt="0"/>
      <dgm:spPr/>
    </dgm:pt>
    <dgm:pt modelId="{9A6C3D89-7224-4BD9-B339-A8580337E5F2}" type="pres">
      <dgm:prSet presAssocID="{CF2408D4-BAB2-4FCA-BC47-6C7A1460EF37}" presName="hierChild5" presStyleCnt="0"/>
      <dgm:spPr/>
    </dgm:pt>
    <dgm:pt modelId="{9BE6BD42-EDF1-445C-B605-E3C862FDAABF}" type="pres">
      <dgm:prSet presAssocID="{C99F2E63-17BE-4774-B364-F6140C9DA69D}" presName="Name37" presStyleLbl="parChTrans1D3" presStyleIdx="13" presStyleCnt="19" custSzX="318327"/>
      <dgm:spPr/>
    </dgm:pt>
    <dgm:pt modelId="{2644E611-02DA-447B-980F-0B51A1E2B790}" type="pres">
      <dgm:prSet presAssocID="{46FE7A59-AF87-4FE6-9A60-C5688C88A785}" presName="hierRoot2" presStyleCnt="0">
        <dgm:presLayoutVars>
          <dgm:hierBranch val="init"/>
        </dgm:presLayoutVars>
      </dgm:prSet>
      <dgm:spPr/>
    </dgm:pt>
    <dgm:pt modelId="{2EEDBA77-05D9-4F93-8C7C-CEF1E8F2DBBD}" type="pres">
      <dgm:prSet presAssocID="{46FE7A59-AF87-4FE6-9A60-C5688C88A785}" presName="rootComposite" presStyleCnt="0"/>
      <dgm:spPr/>
    </dgm:pt>
    <dgm:pt modelId="{34864853-0705-4724-B71E-12D11A5006E5}" type="pres">
      <dgm:prSet presAssocID="{46FE7A59-AF87-4FE6-9A60-C5688C88A785}" presName="rootText" presStyleLbl="node3" presStyleIdx="13" presStyleCnt="19" custScaleX="200566">
        <dgm:presLayoutVars>
          <dgm:chPref val="3"/>
        </dgm:presLayoutVars>
      </dgm:prSet>
      <dgm:spPr/>
    </dgm:pt>
    <dgm:pt modelId="{2F4DAD7E-45DC-468F-A299-FDADB0E384FC}" type="pres">
      <dgm:prSet presAssocID="{46FE7A59-AF87-4FE6-9A60-C5688C88A785}" presName="rootConnector" presStyleLbl="node3" presStyleIdx="13" presStyleCnt="19"/>
      <dgm:spPr/>
    </dgm:pt>
    <dgm:pt modelId="{FECE541A-4CDB-4B5B-9E70-E6B1FD9FCBC0}" type="pres">
      <dgm:prSet presAssocID="{46FE7A59-AF87-4FE6-9A60-C5688C88A785}" presName="hierChild4" presStyleCnt="0"/>
      <dgm:spPr/>
    </dgm:pt>
    <dgm:pt modelId="{CB23D659-8937-4172-9DDA-EF4E013A0F24}" type="pres">
      <dgm:prSet presAssocID="{46FE7A59-AF87-4FE6-9A60-C5688C88A785}" presName="hierChild5" presStyleCnt="0"/>
      <dgm:spPr/>
    </dgm:pt>
    <dgm:pt modelId="{4CB118C8-6233-4363-8FAA-48AEDE954B6B}" type="pres">
      <dgm:prSet presAssocID="{D556F198-2872-48BA-A097-BA07D32E145C}" presName="Name37" presStyleLbl="parChTrans1D3" presStyleIdx="14" presStyleCnt="19" custSzX="318327"/>
      <dgm:spPr/>
    </dgm:pt>
    <dgm:pt modelId="{CDC679BF-F5FB-4C68-B0D6-1B91EDE151F9}" type="pres">
      <dgm:prSet presAssocID="{B2A7A6CB-5EB3-414A-BDFC-490153AD0C57}" presName="hierRoot2" presStyleCnt="0">
        <dgm:presLayoutVars>
          <dgm:hierBranch val="init"/>
        </dgm:presLayoutVars>
      </dgm:prSet>
      <dgm:spPr/>
    </dgm:pt>
    <dgm:pt modelId="{8CE41F09-E904-4C58-B88B-CDFDD58F8D67}" type="pres">
      <dgm:prSet presAssocID="{B2A7A6CB-5EB3-414A-BDFC-490153AD0C57}" presName="rootComposite" presStyleCnt="0"/>
      <dgm:spPr/>
    </dgm:pt>
    <dgm:pt modelId="{90D4FDC5-0282-4083-BF26-09207157AA4C}" type="pres">
      <dgm:prSet presAssocID="{B2A7A6CB-5EB3-414A-BDFC-490153AD0C57}" presName="rootText" presStyleLbl="node3" presStyleIdx="14" presStyleCnt="19" custScaleX="200566">
        <dgm:presLayoutVars>
          <dgm:chPref val="3"/>
        </dgm:presLayoutVars>
      </dgm:prSet>
      <dgm:spPr/>
    </dgm:pt>
    <dgm:pt modelId="{8F9DE005-6A9C-427B-8115-6D24F125D6E3}" type="pres">
      <dgm:prSet presAssocID="{B2A7A6CB-5EB3-414A-BDFC-490153AD0C57}" presName="rootConnector" presStyleLbl="node3" presStyleIdx="14" presStyleCnt="19"/>
      <dgm:spPr/>
    </dgm:pt>
    <dgm:pt modelId="{3DEE49D3-7A4A-455F-8A71-B80674A0B5F8}" type="pres">
      <dgm:prSet presAssocID="{B2A7A6CB-5EB3-414A-BDFC-490153AD0C57}" presName="hierChild4" presStyleCnt="0"/>
      <dgm:spPr/>
    </dgm:pt>
    <dgm:pt modelId="{1A4F92DA-1817-413E-B99F-B9C5E1D99C97}" type="pres">
      <dgm:prSet presAssocID="{B2A7A6CB-5EB3-414A-BDFC-490153AD0C57}" presName="hierChild5" presStyleCnt="0"/>
      <dgm:spPr/>
    </dgm:pt>
    <dgm:pt modelId="{BA54E490-E901-4B59-BB0D-FCC5CE392C1F}" type="pres">
      <dgm:prSet presAssocID="{D3AE4822-42A8-4D1E-A7A0-8AA2576DE313}" presName="Name37" presStyleLbl="parChTrans1D3" presStyleIdx="15" presStyleCnt="19" custSzX="318327"/>
      <dgm:spPr/>
    </dgm:pt>
    <dgm:pt modelId="{307991A2-A895-4C28-B8A7-4E064CACBDCD}" type="pres">
      <dgm:prSet presAssocID="{BB046956-4FB8-4A36-9CBB-08CF0E5B34BD}" presName="hierRoot2" presStyleCnt="0">
        <dgm:presLayoutVars>
          <dgm:hierBranch val="init"/>
        </dgm:presLayoutVars>
      </dgm:prSet>
      <dgm:spPr/>
    </dgm:pt>
    <dgm:pt modelId="{B5B2AE1C-AB43-4E2A-ADCD-A0BDCAE7FFE3}" type="pres">
      <dgm:prSet presAssocID="{BB046956-4FB8-4A36-9CBB-08CF0E5B34BD}" presName="rootComposite" presStyleCnt="0"/>
      <dgm:spPr/>
    </dgm:pt>
    <dgm:pt modelId="{4D28F7A8-9506-43B5-A898-534CB3F7A280}" type="pres">
      <dgm:prSet presAssocID="{BB046956-4FB8-4A36-9CBB-08CF0E5B34BD}" presName="rootText" presStyleLbl="node3" presStyleIdx="15" presStyleCnt="19" custScaleX="200566">
        <dgm:presLayoutVars>
          <dgm:chPref val="3"/>
        </dgm:presLayoutVars>
      </dgm:prSet>
      <dgm:spPr/>
    </dgm:pt>
    <dgm:pt modelId="{43246AE3-BC7A-40B3-A42F-7BBA07B4168D}" type="pres">
      <dgm:prSet presAssocID="{BB046956-4FB8-4A36-9CBB-08CF0E5B34BD}" presName="rootConnector" presStyleLbl="node3" presStyleIdx="15" presStyleCnt="19"/>
      <dgm:spPr/>
    </dgm:pt>
    <dgm:pt modelId="{80FA8998-56E5-4378-AA14-682D45FA3746}" type="pres">
      <dgm:prSet presAssocID="{BB046956-4FB8-4A36-9CBB-08CF0E5B34BD}" presName="hierChild4" presStyleCnt="0"/>
      <dgm:spPr/>
    </dgm:pt>
    <dgm:pt modelId="{CCD47C95-9F4D-4E67-8CFF-F7DCEDCAA477}" type="pres">
      <dgm:prSet presAssocID="{BB046956-4FB8-4A36-9CBB-08CF0E5B34BD}" presName="hierChild5" presStyleCnt="0"/>
      <dgm:spPr/>
    </dgm:pt>
    <dgm:pt modelId="{BBDA5067-2348-4F5A-B768-05F7C49325DB}" type="pres">
      <dgm:prSet presAssocID="{92E22C22-3E77-41F8-B8E9-6347443F7AA3}" presName="Name37" presStyleLbl="parChTrans1D3" presStyleIdx="16" presStyleCnt="19" custSzX="318327"/>
      <dgm:spPr/>
    </dgm:pt>
    <dgm:pt modelId="{AC1CC76B-C2EB-4340-B092-0746B82A62BF}" type="pres">
      <dgm:prSet presAssocID="{892CEF31-F9BF-4E23-956D-3E675947597C}" presName="hierRoot2" presStyleCnt="0">
        <dgm:presLayoutVars>
          <dgm:hierBranch val="init"/>
        </dgm:presLayoutVars>
      </dgm:prSet>
      <dgm:spPr/>
    </dgm:pt>
    <dgm:pt modelId="{8538935A-07AB-41A0-A59E-DBB7AE98186C}" type="pres">
      <dgm:prSet presAssocID="{892CEF31-F9BF-4E23-956D-3E675947597C}" presName="rootComposite" presStyleCnt="0"/>
      <dgm:spPr/>
    </dgm:pt>
    <dgm:pt modelId="{531930F3-D20E-46B7-B402-BB668FF1B61D}" type="pres">
      <dgm:prSet presAssocID="{892CEF31-F9BF-4E23-956D-3E675947597C}" presName="rootText" presStyleLbl="node3" presStyleIdx="16" presStyleCnt="19" custScaleX="200566">
        <dgm:presLayoutVars>
          <dgm:chPref val="3"/>
        </dgm:presLayoutVars>
      </dgm:prSet>
      <dgm:spPr/>
    </dgm:pt>
    <dgm:pt modelId="{0BB659D2-63C6-4E9A-8D31-4968787697A7}" type="pres">
      <dgm:prSet presAssocID="{892CEF31-F9BF-4E23-956D-3E675947597C}" presName="rootConnector" presStyleLbl="node3" presStyleIdx="16" presStyleCnt="19"/>
      <dgm:spPr/>
    </dgm:pt>
    <dgm:pt modelId="{177B15FF-B6F5-4605-9FDD-110793801368}" type="pres">
      <dgm:prSet presAssocID="{892CEF31-F9BF-4E23-956D-3E675947597C}" presName="hierChild4" presStyleCnt="0"/>
      <dgm:spPr/>
    </dgm:pt>
    <dgm:pt modelId="{8EF0B6DB-74BA-418E-87F6-9E1446D50C63}" type="pres">
      <dgm:prSet presAssocID="{892CEF31-F9BF-4E23-956D-3E675947597C}" presName="hierChild5" presStyleCnt="0"/>
      <dgm:spPr/>
    </dgm:pt>
    <dgm:pt modelId="{B7ADDC5F-87A3-4785-95E6-DE2D20781FB8}" type="pres">
      <dgm:prSet presAssocID="{19344DC9-FEEA-4880-8989-FF3DA18B235B}" presName="Name37" presStyleLbl="parChTrans1D3" presStyleIdx="17" presStyleCnt="19" custSzX="318327"/>
      <dgm:spPr/>
    </dgm:pt>
    <dgm:pt modelId="{5B28AE11-7E29-44B5-B734-2FB8C8D1D8FC}" type="pres">
      <dgm:prSet presAssocID="{CF11F8FE-BA5A-4CB7-AEC0-239D2C88909B}" presName="hierRoot2" presStyleCnt="0">
        <dgm:presLayoutVars>
          <dgm:hierBranch val="init"/>
        </dgm:presLayoutVars>
      </dgm:prSet>
      <dgm:spPr/>
    </dgm:pt>
    <dgm:pt modelId="{EF919594-1DAB-4071-A584-36748E4EE433}" type="pres">
      <dgm:prSet presAssocID="{CF11F8FE-BA5A-4CB7-AEC0-239D2C88909B}" presName="rootComposite" presStyleCnt="0"/>
      <dgm:spPr/>
    </dgm:pt>
    <dgm:pt modelId="{B082C5DF-0E0B-49FB-BBAA-48E712E65A52}" type="pres">
      <dgm:prSet presAssocID="{CF11F8FE-BA5A-4CB7-AEC0-239D2C88909B}" presName="rootText" presStyleLbl="node3" presStyleIdx="17" presStyleCnt="19" custScaleX="200566">
        <dgm:presLayoutVars>
          <dgm:chPref val="3"/>
        </dgm:presLayoutVars>
      </dgm:prSet>
      <dgm:spPr/>
    </dgm:pt>
    <dgm:pt modelId="{24A223DD-CD17-48BE-B6EB-A5A92775B379}" type="pres">
      <dgm:prSet presAssocID="{CF11F8FE-BA5A-4CB7-AEC0-239D2C88909B}" presName="rootConnector" presStyleLbl="node3" presStyleIdx="17" presStyleCnt="19"/>
      <dgm:spPr/>
    </dgm:pt>
    <dgm:pt modelId="{5BAFA544-660B-4869-9E48-961A721B3BCE}" type="pres">
      <dgm:prSet presAssocID="{CF11F8FE-BA5A-4CB7-AEC0-239D2C88909B}" presName="hierChild4" presStyleCnt="0"/>
      <dgm:spPr/>
    </dgm:pt>
    <dgm:pt modelId="{DD1CD056-00E9-47F8-81A7-EB5503012AFF}" type="pres">
      <dgm:prSet presAssocID="{CF11F8FE-BA5A-4CB7-AEC0-239D2C88909B}" presName="hierChild5" presStyleCnt="0"/>
      <dgm:spPr/>
    </dgm:pt>
    <dgm:pt modelId="{F7B51F1E-7510-4FEA-9BB0-BD50A11DE173}" type="pres">
      <dgm:prSet presAssocID="{29ED6E06-E96F-48AF-A728-C31E914B5C00}" presName="Name37" presStyleLbl="parChTrans1D3" presStyleIdx="18" presStyleCnt="19" custSzX="318327"/>
      <dgm:spPr/>
    </dgm:pt>
    <dgm:pt modelId="{F5F9EC12-16D7-48AD-BD6B-65A9E3D4F061}" type="pres">
      <dgm:prSet presAssocID="{A54BA57D-DD7C-4479-B0FD-824A6C2F26A0}" presName="hierRoot2" presStyleCnt="0">
        <dgm:presLayoutVars>
          <dgm:hierBranch val="init"/>
        </dgm:presLayoutVars>
      </dgm:prSet>
      <dgm:spPr/>
    </dgm:pt>
    <dgm:pt modelId="{7A25FCD4-E758-4EA7-B147-D5219AA558EA}" type="pres">
      <dgm:prSet presAssocID="{A54BA57D-DD7C-4479-B0FD-824A6C2F26A0}" presName="rootComposite" presStyleCnt="0"/>
      <dgm:spPr/>
    </dgm:pt>
    <dgm:pt modelId="{BFA4CD40-AAC6-4538-B54B-76F2856D5D9A}" type="pres">
      <dgm:prSet presAssocID="{A54BA57D-DD7C-4479-B0FD-824A6C2F26A0}" presName="rootText" presStyleLbl="node3" presStyleIdx="18" presStyleCnt="19" custScaleX="200566">
        <dgm:presLayoutVars>
          <dgm:chPref val="3"/>
        </dgm:presLayoutVars>
      </dgm:prSet>
      <dgm:spPr/>
    </dgm:pt>
    <dgm:pt modelId="{835C8528-72E7-403D-985E-90EAA809E3AB}" type="pres">
      <dgm:prSet presAssocID="{A54BA57D-DD7C-4479-B0FD-824A6C2F26A0}" presName="rootConnector" presStyleLbl="node3" presStyleIdx="18" presStyleCnt="19"/>
      <dgm:spPr/>
    </dgm:pt>
    <dgm:pt modelId="{14696ADF-6A10-41B6-8243-9D7D65C1F2A3}" type="pres">
      <dgm:prSet presAssocID="{A54BA57D-DD7C-4479-B0FD-824A6C2F26A0}" presName="hierChild4" presStyleCnt="0"/>
      <dgm:spPr/>
    </dgm:pt>
    <dgm:pt modelId="{FB7B7485-D85E-4CFD-BB08-38F0EFC6847D}" type="pres">
      <dgm:prSet presAssocID="{A54BA57D-DD7C-4479-B0FD-824A6C2F26A0}" presName="hierChild5" presStyleCnt="0"/>
      <dgm:spPr/>
    </dgm:pt>
    <dgm:pt modelId="{146EDA73-605C-4F14-A5B2-F1D20117123C}" type="pres">
      <dgm:prSet presAssocID="{9371DD86-EA19-443A-AF96-C30D5C854517}" presName="hierChild5" presStyleCnt="0"/>
      <dgm:spPr/>
    </dgm:pt>
    <dgm:pt modelId="{B8B6D846-6145-4DCA-9FA5-303F77589CE2}" type="pres">
      <dgm:prSet presAssocID="{823CD712-0617-4AFF-88A9-EC0D4D610C5F}" presName="hierChild3" presStyleCnt="0"/>
      <dgm:spPr/>
    </dgm:pt>
  </dgm:ptLst>
  <dgm:cxnLst>
    <dgm:cxn modelId="{1B98A000-A65A-4C38-A841-FA2416C081BD}" type="presOf" srcId="{9371DD86-EA19-443A-AF96-C30D5C854517}" destId="{1E7D0BFD-5FCC-4EF0-A1FE-77257498F158}" srcOrd="0" destOrd="0" presId="urn:microsoft.com/office/officeart/2005/8/layout/orgChart1"/>
    <dgm:cxn modelId="{9B429A04-EDD8-4492-943E-60320DBFCD8C}" srcId="{823CD712-0617-4AFF-88A9-EC0D4D610C5F}" destId="{96D111CA-33FD-4CCE-9CAF-BA7367A39EEB}" srcOrd="0" destOrd="0" parTransId="{AAB30202-8146-45E4-8948-0944DB1BF5B8}" sibTransId="{D45B4A8A-CC6F-429A-B232-46F310E70AEA}"/>
    <dgm:cxn modelId="{BABAFC04-B7B3-42CD-9662-69691823CD68}" type="presOf" srcId="{964CB217-FE6A-4CD3-8F1D-E9CF5F68C646}" destId="{B72DECE2-D691-43AB-9608-7A3364FB6A62}" srcOrd="0" destOrd="0" presId="urn:microsoft.com/office/officeart/2005/8/layout/orgChart1"/>
    <dgm:cxn modelId="{6632B105-BCF0-4261-9654-9F1DEC55F2D4}" type="presOf" srcId="{6D23496B-D385-4D97-BC98-F763617A2B58}" destId="{11D70A50-4427-4209-A73D-0EAACD6FA5B4}" srcOrd="1" destOrd="0" presId="urn:microsoft.com/office/officeart/2005/8/layout/orgChart1"/>
    <dgm:cxn modelId="{B832DC06-CD7B-4FB6-ABB8-6CE7A8299459}" type="presOf" srcId="{892CEF31-F9BF-4E23-956D-3E675947597C}" destId="{531930F3-D20E-46B7-B402-BB668FF1B61D}" srcOrd="0" destOrd="0" presId="urn:microsoft.com/office/officeart/2005/8/layout/orgChart1"/>
    <dgm:cxn modelId="{2FC9DE0B-7524-4947-8366-D8F40CD54E30}" type="presOf" srcId="{92CAB9D4-AE75-4CA3-ABC5-BC5A593A5E75}" destId="{1D7FDB24-4463-4776-AD4A-E5B068BAC77B}" srcOrd="0" destOrd="0" presId="urn:microsoft.com/office/officeart/2005/8/layout/orgChart1"/>
    <dgm:cxn modelId="{9B6B120C-31E8-4E69-A9C4-090CABBE2901}" type="presOf" srcId="{E45F337C-F70E-4992-8F35-085A36796F0B}" destId="{823FB4DF-AD59-409A-B6D5-0227041C7F76}" srcOrd="1" destOrd="0" presId="urn:microsoft.com/office/officeart/2005/8/layout/orgChart1"/>
    <dgm:cxn modelId="{9A1D410C-9AE0-4EFF-A749-F18D557AA4A9}" type="presOf" srcId="{94C1B760-0513-4688-93EA-3328A2A478BA}" destId="{52676F08-1454-4C10-85AC-1BF7E5601C6E}" srcOrd="0" destOrd="0" presId="urn:microsoft.com/office/officeart/2005/8/layout/orgChart1"/>
    <dgm:cxn modelId="{ECE0C40F-E175-4D1D-AAF9-74741A694CE2}" srcId="{9371DD86-EA19-443A-AF96-C30D5C854517}" destId="{CF2408D4-BAB2-4FCA-BC47-6C7A1460EF37}" srcOrd="0" destOrd="0" parTransId="{CF6494B3-044A-4213-B943-7CEC9262DE7A}" sibTransId="{C233AC3F-C82F-4849-960E-6C11BDC014FA}"/>
    <dgm:cxn modelId="{86C2D20F-3867-4834-A826-B518CB1EB6FB}" type="presOf" srcId="{456FF7F4-1986-4EB7-9D3D-AE53F53A0948}" destId="{831D8413-6B98-4FA8-BB92-B7F56011613C}" srcOrd="0" destOrd="0" presId="urn:microsoft.com/office/officeart/2005/8/layout/orgChart1"/>
    <dgm:cxn modelId="{3CA29A13-0BD0-40D4-AA8E-CEBBFED4469E}" type="presOf" srcId="{96D111CA-33FD-4CCE-9CAF-BA7367A39EEB}" destId="{B63F3A23-561C-48FE-A053-D681FE23F686}" srcOrd="1" destOrd="0" presId="urn:microsoft.com/office/officeart/2005/8/layout/orgChart1"/>
    <dgm:cxn modelId="{C9190816-813B-4588-BD7B-DD2AAC887F9B}" srcId="{F9A150A1-F2E6-4DE9-8372-4B59B4E619D7}" destId="{7CF585AD-15E4-46CE-981D-45C0149DF8AF}" srcOrd="0" destOrd="0" parTransId="{D3AAC7DA-21A5-499A-A779-8294A6EB047C}" sibTransId="{A0F77F46-2BFA-4BC6-BA86-3F9C55F9D38A}"/>
    <dgm:cxn modelId="{B93AA218-9F9A-4728-A1CB-968664EBC297}" srcId="{F5E8BA55-26DD-44C0-AB2E-FB4FF63D9199}" destId="{823CD712-0617-4AFF-88A9-EC0D4D610C5F}" srcOrd="0" destOrd="0" parTransId="{B8FB097D-35A9-47E4-A370-ECEEA5B2903C}" sibTransId="{B5F615BF-A1BB-43BB-83D8-9834BF9C0C66}"/>
    <dgm:cxn modelId="{65834A19-6120-4209-B873-4AA301381484}" type="presOf" srcId="{133A93B5-3CDF-4A5A-B2A8-565F696C5BA5}" destId="{F39EBAAB-AB48-4ECC-AA1E-9761DC19660B}" srcOrd="0" destOrd="0" presId="urn:microsoft.com/office/officeart/2005/8/layout/orgChart1"/>
    <dgm:cxn modelId="{2FC18F1A-9F0C-4087-A84F-7367157E9215}" type="presOf" srcId="{B8B6079A-C08F-4916-A6B0-0FD7FF915A70}" destId="{CF395A4F-CBED-4A77-87E2-E39408B4F1D8}" srcOrd="1" destOrd="0" presId="urn:microsoft.com/office/officeart/2005/8/layout/orgChart1"/>
    <dgm:cxn modelId="{10DF2F1D-A0ED-4532-B98D-81F7ED975BBF}" type="presOf" srcId="{CF11F8FE-BA5A-4CB7-AEC0-239D2C88909B}" destId="{B082C5DF-0E0B-49FB-BBAA-48E712E65A52}" srcOrd="0" destOrd="0" presId="urn:microsoft.com/office/officeart/2005/8/layout/orgChart1"/>
    <dgm:cxn modelId="{9E3C511E-4282-42C4-B2FC-8FEC2C35CB0C}" type="presOf" srcId="{7CF585AD-15E4-46CE-981D-45C0149DF8AF}" destId="{DBEDD46D-3C3B-4541-9C0A-2E3BB25B697F}" srcOrd="0" destOrd="0" presId="urn:microsoft.com/office/officeart/2005/8/layout/orgChart1"/>
    <dgm:cxn modelId="{640BB622-F84C-4035-A152-0F83372F4DE9}" type="presOf" srcId="{468260EC-84CE-48F3-ADDF-0CA009D7C761}" destId="{55D2110F-E937-4238-B896-401D4D73D4EC}" srcOrd="0" destOrd="0" presId="urn:microsoft.com/office/officeart/2005/8/layout/orgChart1"/>
    <dgm:cxn modelId="{33A23C24-1767-4AA9-9EDA-5E8B7D552C99}" type="presOf" srcId="{0768FD12-B63C-44CE-A302-D0C192C95E7A}" destId="{B9F1E8BD-2856-453A-975F-57703125CE45}" srcOrd="1" destOrd="0" presId="urn:microsoft.com/office/officeart/2005/8/layout/orgChart1"/>
    <dgm:cxn modelId="{CA98F72A-FC49-4CFE-970C-AF7173C2761C}" type="presOf" srcId="{0BCDC8E1-4F89-46CB-A479-3897C9B6538B}" destId="{895637E3-575E-4935-8D54-4CC875FE1DD9}" srcOrd="0" destOrd="0" presId="urn:microsoft.com/office/officeart/2005/8/layout/orgChart1"/>
    <dgm:cxn modelId="{68938A2C-4D21-419A-AEB0-DD56D6B27834}" type="presOf" srcId="{A54BA57D-DD7C-4479-B0FD-824A6C2F26A0}" destId="{835C8528-72E7-403D-985E-90EAA809E3AB}" srcOrd="1" destOrd="0" presId="urn:microsoft.com/office/officeart/2005/8/layout/orgChart1"/>
    <dgm:cxn modelId="{DD4AF92F-9C43-4EB2-B7AF-245066F8E3E8}" type="presOf" srcId="{92E22C22-3E77-41F8-B8E9-6347443F7AA3}" destId="{BBDA5067-2348-4F5A-B768-05F7C49325DB}" srcOrd="0" destOrd="0" presId="urn:microsoft.com/office/officeart/2005/8/layout/orgChart1"/>
    <dgm:cxn modelId="{25E0813D-2E4A-4C86-8B65-9599BEA8B15A}" type="presOf" srcId="{46FE7A59-AF87-4FE6-9A60-C5688C88A785}" destId="{2F4DAD7E-45DC-468F-A299-FDADB0E384FC}" srcOrd="1" destOrd="0" presId="urn:microsoft.com/office/officeart/2005/8/layout/orgChart1"/>
    <dgm:cxn modelId="{EB13F13F-4E77-4610-8260-5897B271B6B4}" type="presOf" srcId="{B2A7A6CB-5EB3-414A-BDFC-490153AD0C57}" destId="{8F9DE005-6A9C-427B-8115-6D24F125D6E3}" srcOrd="1" destOrd="0" presId="urn:microsoft.com/office/officeart/2005/8/layout/orgChart1"/>
    <dgm:cxn modelId="{2627875B-104C-49F2-A021-BD5E60698305}" type="presOf" srcId="{9E3952C4-BE72-4A43-A390-AE2DD6BADE54}" destId="{4E726242-9420-4075-87A9-E9EB9597DE4B}" srcOrd="0" destOrd="0" presId="urn:microsoft.com/office/officeart/2005/8/layout/orgChart1"/>
    <dgm:cxn modelId="{66C2A45B-53DA-4168-8E52-63D6C2787348}" srcId="{823CD712-0617-4AFF-88A9-EC0D4D610C5F}" destId="{9371DD86-EA19-443A-AF96-C30D5C854517}" srcOrd="3" destOrd="0" parTransId="{9E3952C4-BE72-4A43-A390-AE2DD6BADE54}" sibTransId="{2BDC2186-B369-4699-93C3-43F8C47BB4AC}"/>
    <dgm:cxn modelId="{0FF11F5E-E0D8-4850-8744-35C34741F9C1}" srcId="{B8B6079A-C08F-4916-A6B0-0FD7FF915A70}" destId="{9F51796D-F0D5-4C14-B907-45041AB79C8E}" srcOrd="3" destOrd="0" parTransId="{C96F9F68-08E2-4502-8F37-6E789E5DB05E}" sibTransId="{76136352-EBD5-4E53-AABB-BF2D486B0169}"/>
    <dgm:cxn modelId="{0AD54942-1371-4D92-B23D-1B8FA37C69EF}" srcId="{9371DD86-EA19-443A-AF96-C30D5C854517}" destId="{892CEF31-F9BF-4E23-956D-3E675947597C}" srcOrd="4" destOrd="0" parTransId="{92E22C22-3E77-41F8-B8E9-6347443F7AA3}" sibTransId="{F28D086A-A9B1-4199-B2B0-40D2E2CBBA29}"/>
    <dgm:cxn modelId="{AA6D5366-8E06-4E9F-B996-7DBD8FB21DCF}" type="presOf" srcId="{EC720306-A6DB-4078-86EA-F4A163B83C87}" destId="{B4B92CB9-F930-4A3A-966A-4F1E032BD895}" srcOrd="1" destOrd="0" presId="urn:microsoft.com/office/officeart/2005/8/layout/orgChart1"/>
    <dgm:cxn modelId="{D189DA68-A224-4A4D-AEB0-FFBE3C74BCB5}" type="presOf" srcId="{CF2408D4-BAB2-4FCA-BC47-6C7A1460EF37}" destId="{6379CB49-4AA3-44E1-BD29-D7DA79926E53}" srcOrd="0" destOrd="0" presId="urn:microsoft.com/office/officeart/2005/8/layout/orgChart1"/>
    <dgm:cxn modelId="{6A626A49-758E-4F05-B09C-B841C1CCCE03}" srcId="{B8B6079A-C08F-4916-A6B0-0FD7FF915A70}" destId="{A885C76F-99C3-4751-86FE-AC1950757947}" srcOrd="5" destOrd="0" parTransId="{C4A0C085-57A3-4752-B379-10D675FAD543}" sibTransId="{D77B5DAD-CC1C-4326-B6E9-1E8A12B2E1E8}"/>
    <dgm:cxn modelId="{0FFCE94B-D455-467A-B24F-4421E2756776}" type="presOf" srcId="{0768FD12-B63C-44CE-A302-D0C192C95E7A}" destId="{F66C7915-EF18-4236-88F4-9B26FF26B0AF}" srcOrd="0" destOrd="0" presId="urn:microsoft.com/office/officeart/2005/8/layout/orgChart1"/>
    <dgm:cxn modelId="{6583DE4D-6F7E-4F30-AA9E-9391F4F951DE}" type="presOf" srcId="{7DFEE372-219D-485F-B06E-790DA986A679}" destId="{F2730095-A2EB-4DAB-B8C1-BC80CDDE3286}" srcOrd="0" destOrd="0" presId="urn:microsoft.com/office/officeart/2005/8/layout/orgChart1"/>
    <dgm:cxn modelId="{71523E52-2521-43AA-9C64-E9552E0C3AD6}" srcId="{B8B6079A-C08F-4916-A6B0-0FD7FF915A70}" destId="{0768FD12-B63C-44CE-A302-D0C192C95E7A}" srcOrd="2" destOrd="0" parTransId="{6DF47F0E-8504-404A-B54D-1B7137B5DC39}" sibTransId="{E2047DC1-E2C3-42A0-B771-F878D7A266F9}"/>
    <dgm:cxn modelId="{337F9972-1186-4D20-9CD6-A5B02C89F066}" type="presOf" srcId="{AAB30202-8146-45E4-8948-0944DB1BF5B8}" destId="{2074F7F3-ECD5-416F-94B9-C7239BFB7776}" srcOrd="0" destOrd="0" presId="urn:microsoft.com/office/officeart/2005/8/layout/orgChart1"/>
    <dgm:cxn modelId="{B23CA452-BE66-4BFB-9545-57148DE76538}" type="presOf" srcId="{133A93B5-3CDF-4A5A-B2A8-565F696C5BA5}" destId="{5BCD820A-FC65-4F4A-8413-EA17D724F9B4}" srcOrd="1" destOrd="0" presId="urn:microsoft.com/office/officeart/2005/8/layout/orgChart1"/>
    <dgm:cxn modelId="{355B9C74-47F7-4610-9C04-4F2C227D13D6}" srcId="{96D111CA-33FD-4CCE-9CAF-BA7367A39EEB}" destId="{EC720306-A6DB-4078-86EA-F4A163B83C87}" srcOrd="0" destOrd="0" parTransId="{A21E5CFF-EFC6-488B-94DF-BFAC10DA5CD6}" sibTransId="{AE082EBE-380A-481A-AA97-93535309BCCF}"/>
    <dgm:cxn modelId="{CE3BBE75-B41E-4E51-8317-F9FE6F655784}" srcId="{B8B6079A-C08F-4916-A6B0-0FD7FF915A70}" destId="{6D23496B-D385-4D97-BC98-F763617A2B58}" srcOrd="7" destOrd="0" parTransId="{468260EC-84CE-48F3-ADDF-0CA009D7C761}" sibTransId="{84A3C926-1232-45B8-8C15-C51277B7A01E}"/>
    <dgm:cxn modelId="{BBC7B656-BD23-401A-A6A7-67FC6B75573F}" type="presOf" srcId="{456FF7F4-1986-4EB7-9D3D-AE53F53A0948}" destId="{136C6B48-5F6D-44B0-A01D-69E61B47470F}" srcOrd="1" destOrd="0" presId="urn:microsoft.com/office/officeart/2005/8/layout/orgChart1"/>
    <dgm:cxn modelId="{08669D59-3DD8-4FEF-BBAC-CE39BBFFFB5D}" type="presOf" srcId="{823CD712-0617-4AFF-88A9-EC0D4D610C5F}" destId="{93929A34-E415-4287-9E89-173EBAC4C4B3}" srcOrd="0" destOrd="0" presId="urn:microsoft.com/office/officeart/2005/8/layout/orgChart1"/>
    <dgm:cxn modelId="{2A30545A-06C8-4F73-90B5-81BF181DE00C}" type="presOf" srcId="{E45F337C-F70E-4992-8F35-085A36796F0B}" destId="{FF270E4B-4EDF-4A89-A4E1-5EA423B26C3B}" srcOrd="0" destOrd="0" presId="urn:microsoft.com/office/officeart/2005/8/layout/orgChart1"/>
    <dgm:cxn modelId="{6CA97A5A-C587-43CA-8817-127A88668A90}" srcId="{823CD712-0617-4AFF-88A9-EC0D4D610C5F}" destId="{F9A150A1-F2E6-4DE9-8372-4B59B4E619D7}" srcOrd="1" destOrd="0" parTransId="{0BCDC8E1-4F89-46CB-A479-3897C9B6538B}" sibTransId="{28C246CE-CA65-4F63-8471-BA635F3956E3}"/>
    <dgm:cxn modelId="{D4A5D55A-3504-45C7-AB83-40808E5EC5DC}" type="presOf" srcId="{D3AE4822-42A8-4D1E-A7A0-8AA2576DE313}" destId="{BA54E490-E901-4B59-BB0D-FCC5CE392C1F}" srcOrd="0" destOrd="0" presId="urn:microsoft.com/office/officeart/2005/8/layout/orgChart1"/>
    <dgm:cxn modelId="{842D8E7D-8C56-45C1-AAA0-C3D537292639}" srcId="{9371DD86-EA19-443A-AF96-C30D5C854517}" destId="{46FE7A59-AF87-4FE6-9A60-C5688C88A785}" srcOrd="1" destOrd="0" parTransId="{C99F2E63-17BE-4774-B364-F6140C9DA69D}" sibTransId="{94C0B55D-C585-4CC1-BB9E-0CBA3674BD59}"/>
    <dgm:cxn modelId="{122CD281-79E3-45BA-9226-19E3C7EC3128}" type="presOf" srcId="{6DF47F0E-8504-404A-B54D-1B7137B5DC39}" destId="{FEFC0EB8-126C-48D0-8590-4DC15F3885A2}" srcOrd="0" destOrd="0" presId="urn:microsoft.com/office/officeart/2005/8/layout/orgChart1"/>
    <dgm:cxn modelId="{2CC05183-AE12-484C-A7DD-20D140859D80}" type="presOf" srcId="{CF2408D4-BAB2-4FCA-BC47-6C7A1460EF37}" destId="{053779F9-ED82-4362-B543-593A0D86F0B2}" srcOrd="1" destOrd="0" presId="urn:microsoft.com/office/officeart/2005/8/layout/orgChart1"/>
    <dgm:cxn modelId="{BB61CA8A-D149-44B7-8F79-3E4ECC7F6A9A}" type="presOf" srcId="{E61ADD14-D6C7-47D8-85A2-DBEB4E86E7AF}" destId="{247A0829-CB3C-4F6D-9C86-06838E40D151}" srcOrd="0" destOrd="0" presId="urn:microsoft.com/office/officeart/2005/8/layout/orgChart1"/>
    <dgm:cxn modelId="{341E158D-80F2-457A-A9D3-FCAFB396D473}" type="presOf" srcId="{29ED6E06-E96F-48AF-A728-C31E914B5C00}" destId="{F7B51F1E-7510-4FEA-9BB0-BD50A11DE173}" srcOrd="0" destOrd="0" presId="urn:microsoft.com/office/officeart/2005/8/layout/orgChart1"/>
    <dgm:cxn modelId="{D28BEF8F-6734-4895-BBD2-B23720A9FA61}" type="presOf" srcId="{811418DB-A47F-4077-854C-99CF744FDE12}" destId="{AE0DD1EC-C9A2-47A5-995A-D6FED5E2AA92}" srcOrd="0" destOrd="0" presId="urn:microsoft.com/office/officeart/2005/8/layout/orgChart1"/>
    <dgm:cxn modelId="{7E70BF91-E205-4D5E-8E35-9C594F43B179}" srcId="{9371DD86-EA19-443A-AF96-C30D5C854517}" destId="{B2A7A6CB-5EB3-414A-BDFC-490153AD0C57}" srcOrd="2" destOrd="0" parTransId="{D556F198-2872-48BA-A097-BA07D32E145C}" sibTransId="{5D3974A6-1809-4A34-8871-E31A94766AD8}"/>
    <dgm:cxn modelId="{D894D593-D39F-4F83-B8AD-CD0992850E95}" srcId="{823CD712-0617-4AFF-88A9-EC0D4D610C5F}" destId="{B8B6079A-C08F-4916-A6B0-0FD7FF915A70}" srcOrd="2" destOrd="0" parTransId="{ECC1A657-B161-4FB9-85DE-212A951F7848}" sibTransId="{3F0A5810-38FB-4C4F-832A-3A7F925C6802}"/>
    <dgm:cxn modelId="{6F71749D-8106-4203-94E7-E79A132C2C45}" type="presOf" srcId="{964CB217-FE6A-4CD3-8F1D-E9CF5F68C646}" destId="{B22477F1-51E8-4EDC-A1C7-9853BDB0251C}" srcOrd="1" destOrd="0" presId="urn:microsoft.com/office/officeart/2005/8/layout/orgChart1"/>
    <dgm:cxn modelId="{613990A4-EF1B-4E16-929B-6EA5B505B19F}" srcId="{B8B6079A-C08F-4916-A6B0-0FD7FF915A70}" destId="{E45F337C-F70E-4992-8F35-085A36796F0B}" srcOrd="6" destOrd="0" parTransId="{811418DB-A47F-4077-854C-99CF744FDE12}" sibTransId="{A20C610C-DC8F-4E8D-A186-DCD8825F6781}"/>
    <dgm:cxn modelId="{EDF04FA8-37C0-43BB-8A8B-83B07FA7E522}" type="presOf" srcId="{86F51DE7-A9DA-4B45-9B67-55AEDCB9216C}" destId="{68CF8795-27D4-41A7-AC04-B741C2D51FA9}" srcOrd="0" destOrd="0" presId="urn:microsoft.com/office/officeart/2005/8/layout/orgChart1"/>
    <dgm:cxn modelId="{F5051DA9-EDC2-4BB9-85BB-16012A9E7371}" type="presOf" srcId="{CF6494B3-044A-4213-B943-7CEC9262DE7A}" destId="{159241CD-43A5-45EE-BE92-DF544B2AA76E}" srcOrd="0" destOrd="0" presId="urn:microsoft.com/office/officeart/2005/8/layout/orgChart1"/>
    <dgm:cxn modelId="{08BC56A9-05D4-442C-9DE5-12D5C3BCA3EE}" type="presOf" srcId="{C4A0C085-57A3-4752-B379-10D675FAD543}" destId="{9B0BF37F-328E-41F8-A589-091F548B7D7C}" srcOrd="0" destOrd="0" presId="urn:microsoft.com/office/officeart/2005/8/layout/orgChart1"/>
    <dgm:cxn modelId="{C745F5AB-4391-4046-920E-8C0050C7C026}" type="presOf" srcId="{A885C76F-99C3-4751-86FE-AC1950757947}" destId="{399F6BC2-B0EC-4251-8E60-F140E3350AE4}" srcOrd="0" destOrd="0" presId="urn:microsoft.com/office/officeart/2005/8/layout/orgChart1"/>
    <dgm:cxn modelId="{02380FAC-4027-459F-91E4-A9939D15033B}" type="presOf" srcId="{EC720306-A6DB-4078-86EA-F4A163B83C87}" destId="{36C2F1F7-93DC-494F-95EF-9753ED18115E}" srcOrd="0" destOrd="0" presId="urn:microsoft.com/office/officeart/2005/8/layout/orgChart1"/>
    <dgm:cxn modelId="{78257DAC-FCFA-4D11-A5D0-4CAC9BEC1844}" type="presOf" srcId="{C99F2E63-17BE-4774-B364-F6140C9DA69D}" destId="{9BE6BD42-EDF1-445C-B605-E3C862FDAABF}" srcOrd="0" destOrd="0" presId="urn:microsoft.com/office/officeart/2005/8/layout/orgChart1"/>
    <dgm:cxn modelId="{F89A52AD-EA0E-45FF-8EE9-E7ADB401E40B}" type="presOf" srcId="{86F51DE7-A9DA-4B45-9B67-55AEDCB9216C}" destId="{C7FA09F4-0FB3-4115-AA12-CCA13F990D1E}" srcOrd="1" destOrd="0" presId="urn:microsoft.com/office/officeart/2005/8/layout/orgChart1"/>
    <dgm:cxn modelId="{85A10CAE-9179-4DDD-AE31-9479DA99E275}" type="presOf" srcId="{F5E8BA55-26DD-44C0-AB2E-FB4FF63D9199}" destId="{F8FEDB34-C352-4DFF-B309-60D3E0546E36}" srcOrd="0" destOrd="0" presId="urn:microsoft.com/office/officeart/2005/8/layout/orgChart1"/>
    <dgm:cxn modelId="{253D97B0-3B15-4929-AD29-FC73D73387B6}" srcId="{96D111CA-33FD-4CCE-9CAF-BA7367A39EEB}" destId="{964CB217-FE6A-4CD3-8F1D-E9CF5F68C646}" srcOrd="1" destOrd="0" parTransId="{92CAB9D4-AE75-4CA3-ABC5-BC5A593A5E75}" sibTransId="{FC9883DD-D1FC-4ABD-AB2D-B64FAE85BA28}"/>
    <dgm:cxn modelId="{DC381BB1-754C-4CDB-836C-6E68A9E1FDA4}" type="presOf" srcId="{7CF585AD-15E4-46CE-981D-45C0149DF8AF}" destId="{9A639598-D9A3-42B5-8CE3-064CE30791B1}" srcOrd="1" destOrd="0" presId="urn:microsoft.com/office/officeart/2005/8/layout/orgChart1"/>
    <dgm:cxn modelId="{FDD420B2-96D5-4969-B5EE-EF3FE5ADE1BE}" srcId="{9371DD86-EA19-443A-AF96-C30D5C854517}" destId="{BB046956-4FB8-4A36-9CBB-08CF0E5B34BD}" srcOrd="3" destOrd="0" parTransId="{D3AE4822-42A8-4D1E-A7A0-8AA2576DE313}" sibTransId="{88DD0B0A-EAF4-4D9B-BAB8-FB0473D2480D}"/>
    <dgm:cxn modelId="{93D573B2-5BEF-4048-9643-34CDC7032A39}" type="presOf" srcId="{CF11F8FE-BA5A-4CB7-AEC0-239D2C88909B}" destId="{24A223DD-CD17-48BE-B6EB-A5A92775B379}" srcOrd="1" destOrd="0" presId="urn:microsoft.com/office/officeart/2005/8/layout/orgChart1"/>
    <dgm:cxn modelId="{485EE0B7-2591-4CCB-8845-6246E32AF462}" type="presOf" srcId="{BB046956-4FB8-4A36-9CBB-08CF0E5B34BD}" destId="{43246AE3-BC7A-40B3-A42F-7BBA07B4168D}" srcOrd="1" destOrd="0" presId="urn:microsoft.com/office/officeart/2005/8/layout/orgChart1"/>
    <dgm:cxn modelId="{929A0FBB-E49E-4D18-BDF6-9EEB05AA466E}" type="presOf" srcId="{823CD712-0617-4AFF-88A9-EC0D4D610C5F}" destId="{9EC5F89D-027C-44A1-BFD3-8560D89720E3}" srcOrd="1" destOrd="0" presId="urn:microsoft.com/office/officeart/2005/8/layout/orgChart1"/>
    <dgm:cxn modelId="{8DA8B2BC-C4FB-4605-A1BD-931F631A4ADF}" type="presOf" srcId="{C96F9F68-08E2-4502-8F37-6E789E5DB05E}" destId="{AF572C1D-5A92-4537-847A-81C1268F8C03}" srcOrd="0" destOrd="0" presId="urn:microsoft.com/office/officeart/2005/8/layout/orgChart1"/>
    <dgm:cxn modelId="{D6D13ABF-366C-4674-B0D4-B533C3BF05DB}" srcId="{F9A150A1-F2E6-4DE9-8372-4B59B4E619D7}" destId="{456FF7F4-1986-4EB7-9D3D-AE53F53A0948}" srcOrd="1" destOrd="0" parTransId="{94C1B760-0513-4688-93EA-3328A2A478BA}" sibTransId="{EC507481-6CEA-4F5F-BAA3-368525FECB3B}"/>
    <dgm:cxn modelId="{76B2FDC0-D5EF-4901-A7A0-7F022EA40528}" srcId="{B8B6079A-C08F-4916-A6B0-0FD7FF915A70}" destId="{133A93B5-3CDF-4A5A-B2A8-565F696C5BA5}" srcOrd="1" destOrd="0" parTransId="{E61ADD14-D6C7-47D8-85A2-DBEB4E86E7AF}" sibTransId="{39861366-5668-4CBB-94A8-EAA959D641AF}"/>
    <dgm:cxn modelId="{914845C4-2054-4A51-8D06-42DD61F2F581}" type="presOf" srcId="{892CEF31-F9BF-4E23-956D-3E675947597C}" destId="{0BB659D2-63C6-4E9A-8D31-4968787697A7}" srcOrd="1" destOrd="0" presId="urn:microsoft.com/office/officeart/2005/8/layout/orgChart1"/>
    <dgm:cxn modelId="{C1E0D0C5-D2EE-4062-AF43-15AE73287939}" type="presOf" srcId="{F9A150A1-F2E6-4DE9-8372-4B59B4E619D7}" destId="{D6174E1E-35DE-4BD9-AD81-2C6A242CBF2E}" srcOrd="0" destOrd="0" presId="urn:microsoft.com/office/officeart/2005/8/layout/orgChart1"/>
    <dgm:cxn modelId="{9ECDE6C8-D835-4642-BCFF-53B01FEF417A}" type="presOf" srcId="{F9A150A1-F2E6-4DE9-8372-4B59B4E619D7}" destId="{77BF1189-4003-4379-A244-06C70EEB77EE}" srcOrd="1" destOrd="0" presId="urn:microsoft.com/office/officeart/2005/8/layout/orgChart1"/>
    <dgm:cxn modelId="{71DC29CB-967D-4423-9B33-5C3497B7EBBB}" srcId="{B8B6079A-C08F-4916-A6B0-0FD7FF915A70}" destId="{289ACD2F-6C41-4E93-885F-927DF8999954}" srcOrd="4" destOrd="0" parTransId="{BCDE09DD-CCCA-41FC-BE04-AAE4F99F1474}" sibTransId="{2E9F77B7-A118-4AF9-A0F8-DC4075241B9A}"/>
    <dgm:cxn modelId="{9B6128D0-362C-409A-865E-38CAF0A2EA18}" type="presOf" srcId="{A54BA57D-DD7C-4479-B0FD-824A6C2F26A0}" destId="{BFA4CD40-AAC6-4538-B54B-76F2856D5D9A}" srcOrd="0" destOrd="0" presId="urn:microsoft.com/office/officeart/2005/8/layout/orgChart1"/>
    <dgm:cxn modelId="{CF4D3BD0-42EE-4DBC-BC07-5A2188D92FF9}" type="presOf" srcId="{B8B6079A-C08F-4916-A6B0-0FD7FF915A70}" destId="{B122E3FB-16CF-4467-9ABD-91FED30AE89E}" srcOrd="0" destOrd="0" presId="urn:microsoft.com/office/officeart/2005/8/layout/orgChart1"/>
    <dgm:cxn modelId="{E0A7C9D5-8260-4884-9972-97E56E18C13B}" type="presOf" srcId="{6D23496B-D385-4D97-BC98-F763617A2B58}" destId="{87F5EB1D-399A-4ED5-81BD-ABACA6E8ECC5}" srcOrd="0" destOrd="0" presId="urn:microsoft.com/office/officeart/2005/8/layout/orgChart1"/>
    <dgm:cxn modelId="{D2C3A8D6-7C08-430E-ABF7-9E36C54ECA48}" type="presOf" srcId="{19344DC9-FEEA-4880-8989-FF3DA18B235B}" destId="{B7ADDC5F-87A3-4785-95E6-DE2D20781FB8}" srcOrd="0" destOrd="0" presId="urn:microsoft.com/office/officeart/2005/8/layout/orgChart1"/>
    <dgm:cxn modelId="{D8AA21DA-6EBE-4205-9782-779DC1B5E62F}" type="presOf" srcId="{A885C76F-99C3-4751-86FE-AC1950757947}" destId="{E9E72B81-8CB7-429E-97A8-6AAECE4A6847}" srcOrd="1" destOrd="0" presId="urn:microsoft.com/office/officeart/2005/8/layout/orgChart1"/>
    <dgm:cxn modelId="{CBB3F7DA-E6C4-4E0D-9FB9-6B0DE42E902B}" srcId="{9371DD86-EA19-443A-AF96-C30D5C854517}" destId="{A54BA57D-DD7C-4479-B0FD-824A6C2F26A0}" srcOrd="6" destOrd="0" parTransId="{29ED6E06-E96F-48AF-A728-C31E914B5C00}" sibTransId="{A8146072-0E8D-4B17-83BB-22E4C49CF5E0}"/>
    <dgm:cxn modelId="{82E6D7DC-AAAB-4846-9C9F-8890784A63A2}" type="presOf" srcId="{BB046956-4FB8-4A36-9CBB-08CF0E5B34BD}" destId="{4D28F7A8-9506-43B5-A898-534CB3F7A280}" srcOrd="0" destOrd="0" presId="urn:microsoft.com/office/officeart/2005/8/layout/orgChart1"/>
    <dgm:cxn modelId="{0CDE5FDD-9A55-4DFA-9F15-D348545A1FFB}" type="presOf" srcId="{46FE7A59-AF87-4FE6-9A60-C5688C88A785}" destId="{34864853-0705-4724-B71E-12D11A5006E5}" srcOrd="0" destOrd="0" presId="urn:microsoft.com/office/officeart/2005/8/layout/orgChart1"/>
    <dgm:cxn modelId="{2817C9DD-CE0A-49E6-93B9-6047618EF51F}" type="presOf" srcId="{B2A7A6CB-5EB3-414A-BDFC-490153AD0C57}" destId="{90D4FDC5-0282-4083-BF26-09207157AA4C}" srcOrd="0" destOrd="0" presId="urn:microsoft.com/office/officeart/2005/8/layout/orgChart1"/>
    <dgm:cxn modelId="{D76626E1-0D95-4764-B1E5-8D0860D4D310}" srcId="{B8B6079A-C08F-4916-A6B0-0FD7FF915A70}" destId="{86F51DE7-A9DA-4B45-9B67-55AEDCB9216C}" srcOrd="0" destOrd="0" parTransId="{7DFEE372-219D-485F-B06E-790DA986A679}" sibTransId="{74DCB211-D9DE-466F-9F80-221EFD1CF113}"/>
    <dgm:cxn modelId="{B8B21EE2-1548-478B-86EC-96283153493B}" type="presOf" srcId="{289ACD2F-6C41-4E93-885F-927DF8999954}" destId="{9812C211-D320-48CA-BBD0-BA865D9797F1}" srcOrd="0" destOrd="0" presId="urn:microsoft.com/office/officeart/2005/8/layout/orgChart1"/>
    <dgm:cxn modelId="{150DCDE4-721B-45FD-B8C2-807687C5A81D}" type="presOf" srcId="{96D111CA-33FD-4CCE-9CAF-BA7367A39EEB}" destId="{D9D51405-3E59-4DE2-8413-EE3E5263C7A6}" srcOrd="0" destOrd="0" presId="urn:microsoft.com/office/officeart/2005/8/layout/orgChart1"/>
    <dgm:cxn modelId="{8779B9E6-344D-495D-9FA3-D91AAC11E376}" type="presOf" srcId="{D556F198-2872-48BA-A097-BA07D32E145C}" destId="{4CB118C8-6233-4363-8FAA-48AEDE954B6B}" srcOrd="0" destOrd="0" presId="urn:microsoft.com/office/officeart/2005/8/layout/orgChart1"/>
    <dgm:cxn modelId="{32AB37E7-83CC-4044-9B8D-73A26BB03BF3}" type="presOf" srcId="{ECC1A657-B161-4FB9-85DE-212A951F7848}" destId="{36175D39-16F2-4039-BA1B-F6E39B93D02B}" srcOrd="0" destOrd="0" presId="urn:microsoft.com/office/officeart/2005/8/layout/orgChart1"/>
    <dgm:cxn modelId="{F62909EA-38A2-4E3A-99FE-1B72EC9C6006}" type="presOf" srcId="{D3AAC7DA-21A5-499A-A779-8294A6EB047C}" destId="{33173FB2-6FC4-46A4-BE31-69C80E6728E6}" srcOrd="0" destOrd="0" presId="urn:microsoft.com/office/officeart/2005/8/layout/orgChart1"/>
    <dgm:cxn modelId="{CF048AEC-1B52-4EF8-B45A-C31AB031DCBA}" type="presOf" srcId="{BCDE09DD-CCCA-41FC-BE04-AAE4F99F1474}" destId="{27AACF75-7B4E-43A1-A50A-1A833CD572C6}" srcOrd="0" destOrd="0" presId="urn:microsoft.com/office/officeart/2005/8/layout/orgChart1"/>
    <dgm:cxn modelId="{73F5CAEF-0698-4E7A-B5BD-786A2B07DD7C}" type="presOf" srcId="{9371DD86-EA19-443A-AF96-C30D5C854517}" destId="{4D3902F7-BD26-47D9-B720-FC193215D077}" srcOrd="1" destOrd="0" presId="urn:microsoft.com/office/officeart/2005/8/layout/orgChart1"/>
    <dgm:cxn modelId="{297F0CF1-F80C-46B3-87B5-468A2089485F}" type="presOf" srcId="{289ACD2F-6C41-4E93-885F-927DF8999954}" destId="{FA43EE63-D9BB-4A22-984B-FA429A1F9824}" srcOrd="1" destOrd="0" presId="urn:microsoft.com/office/officeart/2005/8/layout/orgChart1"/>
    <dgm:cxn modelId="{0CBF50F1-5E35-4113-A7A6-B56E030564ED}" srcId="{9371DD86-EA19-443A-AF96-C30D5C854517}" destId="{CF11F8FE-BA5A-4CB7-AEC0-239D2C88909B}" srcOrd="5" destOrd="0" parTransId="{19344DC9-FEEA-4880-8989-FF3DA18B235B}" sibTransId="{925002FA-35D8-4D6B-8F17-057C88BB92BF}"/>
    <dgm:cxn modelId="{057159F4-251D-4DDC-B449-A01204A769C4}" type="presOf" srcId="{9F51796D-F0D5-4C14-B907-45041AB79C8E}" destId="{E7DD4DF1-3C9A-4C87-9576-246E8DDCC658}" srcOrd="0" destOrd="0" presId="urn:microsoft.com/office/officeart/2005/8/layout/orgChart1"/>
    <dgm:cxn modelId="{D91283FA-F949-409A-B495-75F8CB364E1C}" type="presOf" srcId="{9F51796D-F0D5-4C14-B907-45041AB79C8E}" destId="{2B61C5B0-1124-4CFF-B7C3-16561EC738F8}" srcOrd="1" destOrd="0" presId="urn:microsoft.com/office/officeart/2005/8/layout/orgChart1"/>
    <dgm:cxn modelId="{E466A2FD-1583-4459-82BF-3D3642D34C34}" type="presOf" srcId="{A21E5CFF-EFC6-488B-94DF-BFAC10DA5CD6}" destId="{CA8F98A6-8F06-4D8D-8AB1-CA1E7451E4E3}" srcOrd="0" destOrd="0" presId="urn:microsoft.com/office/officeart/2005/8/layout/orgChart1"/>
    <dgm:cxn modelId="{74856CBE-0A48-4E46-8667-EFA24F13477D}" type="presParOf" srcId="{F8FEDB34-C352-4DFF-B309-60D3E0546E36}" destId="{80CE37BA-D897-4C96-85BA-3C530CDD899B}" srcOrd="0" destOrd="0" presId="urn:microsoft.com/office/officeart/2005/8/layout/orgChart1"/>
    <dgm:cxn modelId="{E3AE246C-969F-4E0D-BADD-2535FB42C295}" type="presParOf" srcId="{80CE37BA-D897-4C96-85BA-3C530CDD899B}" destId="{F5C1B347-2FE0-471B-8621-02142BC03B5F}" srcOrd="0" destOrd="0" presId="urn:microsoft.com/office/officeart/2005/8/layout/orgChart1"/>
    <dgm:cxn modelId="{16AFFE10-C11F-442D-B16A-A03BC4FFD545}" type="presParOf" srcId="{F5C1B347-2FE0-471B-8621-02142BC03B5F}" destId="{93929A34-E415-4287-9E89-173EBAC4C4B3}" srcOrd="0" destOrd="0" presId="urn:microsoft.com/office/officeart/2005/8/layout/orgChart1"/>
    <dgm:cxn modelId="{587B7F55-9E19-4445-B3D0-C8BE0E2DDB0F}" type="presParOf" srcId="{F5C1B347-2FE0-471B-8621-02142BC03B5F}" destId="{9EC5F89D-027C-44A1-BFD3-8560D89720E3}" srcOrd="1" destOrd="0" presId="urn:microsoft.com/office/officeart/2005/8/layout/orgChart1"/>
    <dgm:cxn modelId="{F4B70712-4398-4D50-AE8E-695F84D4CC4D}" type="presParOf" srcId="{80CE37BA-D897-4C96-85BA-3C530CDD899B}" destId="{443CF163-EF3D-461C-B3F4-9AF98071F600}" srcOrd="1" destOrd="0" presId="urn:microsoft.com/office/officeart/2005/8/layout/orgChart1"/>
    <dgm:cxn modelId="{7C28A9F4-AAFB-4AF1-A126-366A096A6ECA}" type="presParOf" srcId="{443CF163-EF3D-461C-B3F4-9AF98071F600}" destId="{2074F7F3-ECD5-416F-94B9-C7239BFB7776}" srcOrd="0" destOrd="0" presId="urn:microsoft.com/office/officeart/2005/8/layout/orgChart1"/>
    <dgm:cxn modelId="{A18DB107-9CCC-4BE8-A4AE-A66F445A2D51}" type="presParOf" srcId="{443CF163-EF3D-461C-B3F4-9AF98071F600}" destId="{9C35C5D7-8964-4967-B09A-5CE0C4424852}" srcOrd="1" destOrd="0" presId="urn:microsoft.com/office/officeart/2005/8/layout/orgChart1"/>
    <dgm:cxn modelId="{B7019517-D3FD-4246-9B7F-106C0E9C5402}" type="presParOf" srcId="{9C35C5D7-8964-4967-B09A-5CE0C4424852}" destId="{3E731CAC-F7B2-4ADA-A408-AB971637C781}" srcOrd="0" destOrd="0" presId="urn:microsoft.com/office/officeart/2005/8/layout/orgChart1"/>
    <dgm:cxn modelId="{2CA4D785-9363-4BBE-B2D9-115D2A3A639E}" type="presParOf" srcId="{3E731CAC-F7B2-4ADA-A408-AB971637C781}" destId="{D9D51405-3E59-4DE2-8413-EE3E5263C7A6}" srcOrd="0" destOrd="0" presId="urn:microsoft.com/office/officeart/2005/8/layout/orgChart1"/>
    <dgm:cxn modelId="{3609E7C0-1F9A-4D91-B65F-1FA2D1B93CD9}" type="presParOf" srcId="{3E731CAC-F7B2-4ADA-A408-AB971637C781}" destId="{B63F3A23-561C-48FE-A053-D681FE23F686}" srcOrd="1" destOrd="0" presId="urn:microsoft.com/office/officeart/2005/8/layout/orgChart1"/>
    <dgm:cxn modelId="{A80CF300-8C11-4399-A522-7988AE99C4D6}" type="presParOf" srcId="{9C35C5D7-8964-4967-B09A-5CE0C4424852}" destId="{35A7ADFE-D21C-4D58-AC73-4F0FB776E4E3}" srcOrd="1" destOrd="0" presId="urn:microsoft.com/office/officeart/2005/8/layout/orgChart1"/>
    <dgm:cxn modelId="{F827B293-D25E-4581-8B81-36B86D73D3A9}" type="presParOf" srcId="{35A7ADFE-D21C-4D58-AC73-4F0FB776E4E3}" destId="{CA8F98A6-8F06-4D8D-8AB1-CA1E7451E4E3}" srcOrd="0" destOrd="0" presId="urn:microsoft.com/office/officeart/2005/8/layout/orgChart1"/>
    <dgm:cxn modelId="{D3B43AF8-1B83-49E8-8971-146F2F45E6E8}" type="presParOf" srcId="{35A7ADFE-D21C-4D58-AC73-4F0FB776E4E3}" destId="{BBC202EB-47C7-4895-87E4-A8889A3DD6A6}" srcOrd="1" destOrd="0" presId="urn:microsoft.com/office/officeart/2005/8/layout/orgChart1"/>
    <dgm:cxn modelId="{1C4DA29D-8112-43D5-BBB5-8C81A3A67A7D}" type="presParOf" srcId="{BBC202EB-47C7-4895-87E4-A8889A3DD6A6}" destId="{B5ECF058-134A-4DC4-984C-894F0B2DA723}" srcOrd="0" destOrd="0" presId="urn:microsoft.com/office/officeart/2005/8/layout/orgChart1"/>
    <dgm:cxn modelId="{F801CFD4-7E21-4338-8B79-B6BA2DF786E5}" type="presParOf" srcId="{B5ECF058-134A-4DC4-984C-894F0B2DA723}" destId="{36C2F1F7-93DC-494F-95EF-9753ED18115E}" srcOrd="0" destOrd="0" presId="urn:microsoft.com/office/officeart/2005/8/layout/orgChart1"/>
    <dgm:cxn modelId="{9F4AF851-0B9F-44E7-99EB-036B381D812E}" type="presParOf" srcId="{B5ECF058-134A-4DC4-984C-894F0B2DA723}" destId="{B4B92CB9-F930-4A3A-966A-4F1E032BD895}" srcOrd="1" destOrd="0" presId="urn:microsoft.com/office/officeart/2005/8/layout/orgChart1"/>
    <dgm:cxn modelId="{6C1349E2-0516-446F-B40C-47DC63F85EA5}" type="presParOf" srcId="{BBC202EB-47C7-4895-87E4-A8889A3DD6A6}" destId="{E027ECC2-24CE-4240-97BA-685E0EFAF3E9}" srcOrd="1" destOrd="0" presId="urn:microsoft.com/office/officeart/2005/8/layout/orgChart1"/>
    <dgm:cxn modelId="{5E59E1CD-8896-463F-BFD4-6B5B3220A73D}" type="presParOf" srcId="{BBC202EB-47C7-4895-87E4-A8889A3DD6A6}" destId="{B1ACA482-5049-4ADD-9B62-767F175715F8}" srcOrd="2" destOrd="0" presId="urn:microsoft.com/office/officeart/2005/8/layout/orgChart1"/>
    <dgm:cxn modelId="{8F8F96B8-5CC4-4EA2-BCA5-718FA1AE3D50}" type="presParOf" srcId="{35A7ADFE-D21C-4D58-AC73-4F0FB776E4E3}" destId="{1D7FDB24-4463-4776-AD4A-E5B068BAC77B}" srcOrd="2" destOrd="0" presId="urn:microsoft.com/office/officeart/2005/8/layout/orgChart1"/>
    <dgm:cxn modelId="{43207B57-7088-41D1-B329-39FD7EDF5B05}" type="presParOf" srcId="{35A7ADFE-D21C-4D58-AC73-4F0FB776E4E3}" destId="{61B46F4E-2ED1-4082-B4D6-60847E2D3E07}" srcOrd="3" destOrd="0" presId="urn:microsoft.com/office/officeart/2005/8/layout/orgChart1"/>
    <dgm:cxn modelId="{1223F534-BF63-4F53-B81B-AABE110610A0}" type="presParOf" srcId="{61B46F4E-2ED1-4082-B4D6-60847E2D3E07}" destId="{4E438690-43CC-4874-9C79-4830F59DC323}" srcOrd="0" destOrd="0" presId="urn:microsoft.com/office/officeart/2005/8/layout/orgChart1"/>
    <dgm:cxn modelId="{843CD9F3-FC20-4D77-BB25-D3416E358758}" type="presParOf" srcId="{4E438690-43CC-4874-9C79-4830F59DC323}" destId="{B72DECE2-D691-43AB-9608-7A3364FB6A62}" srcOrd="0" destOrd="0" presId="urn:microsoft.com/office/officeart/2005/8/layout/orgChart1"/>
    <dgm:cxn modelId="{663CB7FA-EC5A-4FB6-9953-C454EA277174}" type="presParOf" srcId="{4E438690-43CC-4874-9C79-4830F59DC323}" destId="{B22477F1-51E8-4EDC-A1C7-9853BDB0251C}" srcOrd="1" destOrd="0" presId="urn:microsoft.com/office/officeart/2005/8/layout/orgChart1"/>
    <dgm:cxn modelId="{B0FAED43-F6B6-4B8E-9376-8DE481140E4F}" type="presParOf" srcId="{61B46F4E-2ED1-4082-B4D6-60847E2D3E07}" destId="{2D35E11B-A680-4A44-863E-97D12A3DEE27}" srcOrd="1" destOrd="0" presId="urn:microsoft.com/office/officeart/2005/8/layout/orgChart1"/>
    <dgm:cxn modelId="{610F915F-02AA-4EC6-BB7D-F05D8D64A89B}" type="presParOf" srcId="{61B46F4E-2ED1-4082-B4D6-60847E2D3E07}" destId="{2C1CA8E1-A84D-40AF-A76B-5DB4C7D07528}" srcOrd="2" destOrd="0" presId="urn:microsoft.com/office/officeart/2005/8/layout/orgChart1"/>
    <dgm:cxn modelId="{6FD21D38-BCAE-4065-BF00-F1C336064A44}" type="presParOf" srcId="{9C35C5D7-8964-4967-B09A-5CE0C4424852}" destId="{D8540570-0AE6-41F3-B75B-85992522EEA6}" srcOrd="2" destOrd="0" presId="urn:microsoft.com/office/officeart/2005/8/layout/orgChart1"/>
    <dgm:cxn modelId="{BA19AE77-8EE0-40AB-ABBD-3CA082FDCE92}" type="presParOf" srcId="{443CF163-EF3D-461C-B3F4-9AF98071F600}" destId="{895637E3-575E-4935-8D54-4CC875FE1DD9}" srcOrd="2" destOrd="0" presId="urn:microsoft.com/office/officeart/2005/8/layout/orgChart1"/>
    <dgm:cxn modelId="{EEFB9E47-41A0-4B4F-8EE8-992A24E8B11B}" type="presParOf" srcId="{443CF163-EF3D-461C-B3F4-9AF98071F600}" destId="{376A45E6-A07C-4C8A-8204-FCD76DA070E4}" srcOrd="3" destOrd="0" presId="urn:microsoft.com/office/officeart/2005/8/layout/orgChart1"/>
    <dgm:cxn modelId="{62204C7C-65C4-4065-8485-A476DDEDF013}" type="presParOf" srcId="{376A45E6-A07C-4C8A-8204-FCD76DA070E4}" destId="{85B9019F-4A8A-4D0B-90E4-7934CE4536A9}" srcOrd="0" destOrd="0" presId="urn:microsoft.com/office/officeart/2005/8/layout/orgChart1"/>
    <dgm:cxn modelId="{1458D3A1-8562-4903-A592-76EAAF7A1F99}" type="presParOf" srcId="{85B9019F-4A8A-4D0B-90E4-7934CE4536A9}" destId="{D6174E1E-35DE-4BD9-AD81-2C6A242CBF2E}" srcOrd="0" destOrd="0" presId="urn:microsoft.com/office/officeart/2005/8/layout/orgChart1"/>
    <dgm:cxn modelId="{F69E6C76-2AFE-488B-A3F0-0703F2950784}" type="presParOf" srcId="{85B9019F-4A8A-4D0B-90E4-7934CE4536A9}" destId="{77BF1189-4003-4379-A244-06C70EEB77EE}" srcOrd="1" destOrd="0" presId="urn:microsoft.com/office/officeart/2005/8/layout/orgChart1"/>
    <dgm:cxn modelId="{A28E0223-1F7C-46A4-B7B1-1938C8D0A8F2}" type="presParOf" srcId="{376A45E6-A07C-4C8A-8204-FCD76DA070E4}" destId="{6FC5DD11-8F61-44EF-9636-9BEFD962BE78}" srcOrd="1" destOrd="0" presId="urn:microsoft.com/office/officeart/2005/8/layout/orgChart1"/>
    <dgm:cxn modelId="{574A43BA-8894-4A92-B91D-E1547EE8AB56}" type="presParOf" srcId="{6FC5DD11-8F61-44EF-9636-9BEFD962BE78}" destId="{33173FB2-6FC4-46A4-BE31-69C80E6728E6}" srcOrd="0" destOrd="0" presId="urn:microsoft.com/office/officeart/2005/8/layout/orgChart1"/>
    <dgm:cxn modelId="{CAF7C9C9-E1DF-40FC-A1AE-6343E5B528B4}" type="presParOf" srcId="{6FC5DD11-8F61-44EF-9636-9BEFD962BE78}" destId="{C40499D0-75B7-49E4-9ED9-D62ECB668783}" srcOrd="1" destOrd="0" presId="urn:microsoft.com/office/officeart/2005/8/layout/orgChart1"/>
    <dgm:cxn modelId="{99C0FA0B-557D-4BDB-82A0-422BD788D93B}" type="presParOf" srcId="{C40499D0-75B7-49E4-9ED9-D62ECB668783}" destId="{7865E10F-CF31-41C6-B56A-895442A05FF8}" srcOrd="0" destOrd="0" presId="urn:microsoft.com/office/officeart/2005/8/layout/orgChart1"/>
    <dgm:cxn modelId="{06EFAAAB-FA15-4B73-9635-89F397B79F4F}" type="presParOf" srcId="{7865E10F-CF31-41C6-B56A-895442A05FF8}" destId="{DBEDD46D-3C3B-4541-9C0A-2E3BB25B697F}" srcOrd="0" destOrd="0" presId="urn:microsoft.com/office/officeart/2005/8/layout/orgChart1"/>
    <dgm:cxn modelId="{B438443B-209C-4BD1-BA96-4DD1F5799F65}" type="presParOf" srcId="{7865E10F-CF31-41C6-B56A-895442A05FF8}" destId="{9A639598-D9A3-42B5-8CE3-064CE30791B1}" srcOrd="1" destOrd="0" presId="urn:microsoft.com/office/officeart/2005/8/layout/orgChart1"/>
    <dgm:cxn modelId="{F863D35C-C9D3-4B8B-8C52-BF8717DBC1F8}" type="presParOf" srcId="{C40499D0-75B7-49E4-9ED9-D62ECB668783}" destId="{BA39BD48-0847-46AD-BA02-D4D7FEFFA877}" srcOrd="1" destOrd="0" presId="urn:microsoft.com/office/officeart/2005/8/layout/orgChart1"/>
    <dgm:cxn modelId="{00C20507-EB16-4918-95A4-C417D049794A}" type="presParOf" srcId="{C40499D0-75B7-49E4-9ED9-D62ECB668783}" destId="{2A417EE3-0C9C-4D9F-B5E7-14BEF43BD2EA}" srcOrd="2" destOrd="0" presId="urn:microsoft.com/office/officeart/2005/8/layout/orgChart1"/>
    <dgm:cxn modelId="{B2104292-0366-4975-9A06-CEAE69EAB395}" type="presParOf" srcId="{6FC5DD11-8F61-44EF-9636-9BEFD962BE78}" destId="{52676F08-1454-4C10-85AC-1BF7E5601C6E}" srcOrd="2" destOrd="0" presId="urn:microsoft.com/office/officeart/2005/8/layout/orgChart1"/>
    <dgm:cxn modelId="{5A9FD4F2-C8AF-414C-AF98-18CF0E74D3A4}" type="presParOf" srcId="{6FC5DD11-8F61-44EF-9636-9BEFD962BE78}" destId="{4D05DE6D-AF64-4F0A-A2FA-895478FCE91D}" srcOrd="3" destOrd="0" presId="urn:microsoft.com/office/officeart/2005/8/layout/orgChart1"/>
    <dgm:cxn modelId="{9F14EAE0-449E-4529-88BE-8DF7ECDD97FB}" type="presParOf" srcId="{4D05DE6D-AF64-4F0A-A2FA-895478FCE91D}" destId="{78AA6F04-E3D0-4AB0-9948-A66B829CA581}" srcOrd="0" destOrd="0" presId="urn:microsoft.com/office/officeart/2005/8/layout/orgChart1"/>
    <dgm:cxn modelId="{881D8FA9-AD30-4177-8382-5341C47F08D2}" type="presParOf" srcId="{78AA6F04-E3D0-4AB0-9948-A66B829CA581}" destId="{831D8413-6B98-4FA8-BB92-B7F56011613C}" srcOrd="0" destOrd="0" presId="urn:microsoft.com/office/officeart/2005/8/layout/orgChart1"/>
    <dgm:cxn modelId="{E8BA6188-6CE6-493D-AC0C-D9A2D51499E7}" type="presParOf" srcId="{78AA6F04-E3D0-4AB0-9948-A66B829CA581}" destId="{136C6B48-5F6D-44B0-A01D-69E61B47470F}" srcOrd="1" destOrd="0" presId="urn:microsoft.com/office/officeart/2005/8/layout/orgChart1"/>
    <dgm:cxn modelId="{5978E5C5-A7A7-4148-A06A-CD338AF58DDB}" type="presParOf" srcId="{4D05DE6D-AF64-4F0A-A2FA-895478FCE91D}" destId="{E11F4A84-BCA6-41EF-975A-CF5E7B3F1D38}" srcOrd="1" destOrd="0" presId="urn:microsoft.com/office/officeart/2005/8/layout/orgChart1"/>
    <dgm:cxn modelId="{AFEF9941-0791-498E-87AF-69BE10925BEA}" type="presParOf" srcId="{4D05DE6D-AF64-4F0A-A2FA-895478FCE91D}" destId="{00E6CE36-9BA3-4DEE-8E53-C50CF0C76906}" srcOrd="2" destOrd="0" presId="urn:microsoft.com/office/officeart/2005/8/layout/orgChart1"/>
    <dgm:cxn modelId="{6801D6F0-B2F5-4CCA-B634-138FCEC9852E}" type="presParOf" srcId="{376A45E6-A07C-4C8A-8204-FCD76DA070E4}" destId="{168B348F-FED9-485A-97DE-BF9EBA648A0F}" srcOrd="2" destOrd="0" presId="urn:microsoft.com/office/officeart/2005/8/layout/orgChart1"/>
    <dgm:cxn modelId="{F5132F56-B965-48D5-8032-4AA615D50A18}" type="presParOf" srcId="{443CF163-EF3D-461C-B3F4-9AF98071F600}" destId="{36175D39-16F2-4039-BA1B-F6E39B93D02B}" srcOrd="4" destOrd="0" presId="urn:microsoft.com/office/officeart/2005/8/layout/orgChart1"/>
    <dgm:cxn modelId="{FD61F38B-B560-410F-8156-08D052669DD8}" type="presParOf" srcId="{443CF163-EF3D-461C-B3F4-9AF98071F600}" destId="{6BC0E293-96E1-4FD3-8E31-7DADD4D4347B}" srcOrd="5" destOrd="0" presId="urn:microsoft.com/office/officeart/2005/8/layout/orgChart1"/>
    <dgm:cxn modelId="{DDCFB011-3665-4B3D-B3FF-54EC99E4228D}" type="presParOf" srcId="{6BC0E293-96E1-4FD3-8E31-7DADD4D4347B}" destId="{B83940C5-CF4C-4DA5-AF22-E2347EEB98B7}" srcOrd="0" destOrd="0" presId="urn:microsoft.com/office/officeart/2005/8/layout/orgChart1"/>
    <dgm:cxn modelId="{A12BB60E-8EFB-4DF3-826E-F2E9C6B0E416}" type="presParOf" srcId="{B83940C5-CF4C-4DA5-AF22-E2347EEB98B7}" destId="{B122E3FB-16CF-4467-9ABD-91FED30AE89E}" srcOrd="0" destOrd="0" presId="urn:microsoft.com/office/officeart/2005/8/layout/orgChart1"/>
    <dgm:cxn modelId="{71012293-D9FF-4A77-BCE2-73EF467ACFE3}" type="presParOf" srcId="{B83940C5-CF4C-4DA5-AF22-E2347EEB98B7}" destId="{CF395A4F-CBED-4A77-87E2-E39408B4F1D8}" srcOrd="1" destOrd="0" presId="urn:microsoft.com/office/officeart/2005/8/layout/orgChart1"/>
    <dgm:cxn modelId="{FA90DBE5-51A4-4519-8CE2-FA60AABCF5C9}" type="presParOf" srcId="{6BC0E293-96E1-4FD3-8E31-7DADD4D4347B}" destId="{769177A4-AB44-403F-ACEB-BD31CE3EE35D}" srcOrd="1" destOrd="0" presId="urn:microsoft.com/office/officeart/2005/8/layout/orgChart1"/>
    <dgm:cxn modelId="{3A6B3863-3534-4DC4-8FFC-4A2235134CF8}" type="presParOf" srcId="{769177A4-AB44-403F-ACEB-BD31CE3EE35D}" destId="{F2730095-A2EB-4DAB-B8C1-BC80CDDE3286}" srcOrd="0" destOrd="0" presId="urn:microsoft.com/office/officeart/2005/8/layout/orgChart1"/>
    <dgm:cxn modelId="{7EBE06C9-6652-4286-9AF9-6202ACC121A9}" type="presParOf" srcId="{769177A4-AB44-403F-ACEB-BD31CE3EE35D}" destId="{F677850F-84EC-4B8A-9DD8-FA2BCD329B29}" srcOrd="1" destOrd="0" presId="urn:microsoft.com/office/officeart/2005/8/layout/orgChart1"/>
    <dgm:cxn modelId="{26C7547D-8A31-4EC4-8E60-CC3DBE4D486A}" type="presParOf" srcId="{F677850F-84EC-4B8A-9DD8-FA2BCD329B29}" destId="{6D16CF9D-1F1F-45D7-974C-5E3AD08E388B}" srcOrd="0" destOrd="0" presId="urn:microsoft.com/office/officeart/2005/8/layout/orgChart1"/>
    <dgm:cxn modelId="{2C8839D3-448C-4757-9715-EE46778F4046}" type="presParOf" srcId="{6D16CF9D-1F1F-45D7-974C-5E3AD08E388B}" destId="{68CF8795-27D4-41A7-AC04-B741C2D51FA9}" srcOrd="0" destOrd="0" presId="urn:microsoft.com/office/officeart/2005/8/layout/orgChart1"/>
    <dgm:cxn modelId="{043836CC-75B7-44A5-9E41-4C05263ECF79}" type="presParOf" srcId="{6D16CF9D-1F1F-45D7-974C-5E3AD08E388B}" destId="{C7FA09F4-0FB3-4115-AA12-CCA13F990D1E}" srcOrd="1" destOrd="0" presId="urn:microsoft.com/office/officeart/2005/8/layout/orgChart1"/>
    <dgm:cxn modelId="{A018A2D0-A303-4F2D-8C84-7517A9ADABB6}" type="presParOf" srcId="{F677850F-84EC-4B8A-9DD8-FA2BCD329B29}" destId="{17790F68-A26B-4F32-85C5-D05EFB3126EF}" srcOrd="1" destOrd="0" presId="urn:microsoft.com/office/officeart/2005/8/layout/orgChart1"/>
    <dgm:cxn modelId="{6FF1FD19-1448-44FB-B1B0-258C7ADE4A86}" type="presParOf" srcId="{F677850F-84EC-4B8A-9DD8-FA2BCD329B29}" destId="{547F17EF-89C5-4B3B-BE44-48C2E0EA7ED1}" srcOrd="2" destOrd="0" presId="urn:microsoft.com/office/officeart/2005/8/layout/orgChart1"/>
    <dgm:cxn modelId="{374C2AE7-D149-4C79-96D8-B46D3572A874}" type="presParOf" srcId="{769177A4-AB44-403F-ACEB-BD31CE3EE35D}" destId="{247A0829-CB3C-4F6D-9C86-06838E40D151}" srcOrd="2" destOrd="0" presId="urn:microsoft.com/office/officeart/2005/8/layout/orgChart1"/>
    <dgm:cxn modelId="{0CADC6B1-7357-489B-BBAD-C02AC4D8C0D3}" type="presParOf" srcId="{769177A4-AB44-403F-ACEB-BD31CE3EE35D}" destId="{1DFA7CD4-7728-4A48-A42D-A1E87120D556}" srcOrd="3" destOrd="0" presId="urn:microsoft.com/office/officeart/2005/8/layout/orgChart1"/>
    <dgm:cxn modelId="{25263029-15C0-4897-9D7F-77AB44F409E6}" type="presParOf" srcId="{1DFA7CD4-7728-4A48-A42D-A1E87120D556}" destId="{7F566CF8-222C-4DFB-984B-C1166F6689E7}" srcOrd="0" destOrd="0" presId="urn:microsoft.com/office/officeart/2005/8/layout/orgChart1"/>
    <dgm:cxn modelId="{81B6F28C-28F7-4892-B26D-19E11E98C349}" type="presParOf" srcId="{7F566CF8-222C-4DFB-984B-C1166F6689E7}" destId="{F39EBAAB-AB48-4ECC-AA1E-9761DC19660B}" srcOrd="0" destOrd="0" presId="urn:microsoft.com/office/officeart/2005/8/layout/orgChart1"/>
    <dgm:cxn modelId="{B881220E-5DA3-4F36-BA1D-B0533CF7C038}" type="presParOf" srcId="{7F566CF8-222C-4DFB-984B-C1166F6689E7}" destId="{5BCD820A-FC65-4F4A-8413-EA17D724F9B4}" srcOrd="1" destOrd="0" presId="urn:microsoft.com/office/officeart/2005/8/layout/orgChart1"/>
    <dgm:cxn modelId="{FB7A226B-3DAE-404C-8FCB-96D893C1ED16}" type="presParOf" srcId="{1DFA7CD4-7728-4A48-A42D-A1E87120D556}" destId="{94314DA1-3734-4804-A2AD-A18A0EF80A6E}" srcOrd="1" destOrd="0" presId="urn:microsoft.com/office/officeart/2005/8/layout/orgChart1"/>
    <dgm:cxn modelId="{B3306DA0-2CA1-486D-820F-7F2C5EE6D624}" type="presParOf" srcId="{1DFA7CD4-7728-4A48-A42D-A1E87120D556}" destId="{36EC51F3-F72F-438F-BA82-A32A0009FB5E}" srcOrd="2" destOrd="0" presId="urn:microsoft.com/office/officeart/2005/8/layout/orgChart1"/>
    <dgm:cxn modelId="{544036C9-5514-4D6C-B078-2EEA1F6693FE}" type="presParOf" srcId="{769177A4-AB44-403F-ACEB-BD31CE3EE35D}" destId="{FEFC0EB8-126C-48D0-8590-4DC15F3885A2}" srcOrd="4" destOrd="0" presId="urn:microsoft.com/office/officeart/2005/8/layout/orgChart1"/>
    <dgm:cxn modelId="{8BB4067E-6D4B-4C01-8DA9-1ACE86FC9748}" type="presParOf" srcId="{769177A4-AB44-403F-ACEB-BD31CE3EE35D}" destId="{F2287098-8C07-49E7-B30A-81CDDD9F5BFC}" srcOrd="5" destOrd="0" presId="urn:microsoft.com/office/officeart/2005/8/layout/orgChart1"/>
    <dgm:cxn modelId="{D1241ABD-ECA0-4AE6-8215-EF9E78CF3DC6}" type="presParOf" srcId="{F2287098-8C07-49E7-B30A-81CDDD9F5BFC}" destId="{6642E310-EA33-4AC4-BD5F-73A771A68763}" srcOrd="0" destOrd="0" presId="urn:microsoft.com/office/officeart/2005/8/layout/orgChart1"/>
    <dgm:cxn modelId="{564BFA03-05FD-4091-8927-E7FB3CDED77F}" type="presParOf" srcId="{6642E310-EA33-4AC4-BD5F-73A771A68763}" destId="{F66C7915-EF18-4236-88F4-9B26FF26B0AF}" srcOrd="0" destOrd="0" presId="urn:microsoft.com/office/officeart/2005/8/layout/orgChart1"/>
    <dgm:cxn modelId="{6E7819AD-8E9D-47A9-A8E8-BB35B751C520}" type="presParOf" srcId="{6642E310-EA33-4AC4-BD5F-73A771A68763}" destId="{B9F1E8BD-2856-453A-975F-57703125CE45}" srcOrd="1" destOrd="0" presId="urn:microsoft.com/office/officeart/2005/8/layout/orgChart1"/>
    <dgm:cxn modelId="{0D280939-8273-40BC-B093-1B124DEE0D6E}" type="presParOf" srcId="{F2287098-8C07-49E7-B30A-81CDDD9F5BFC}" destId="{6800D104-4FE1-49A0-8E4E-01E969C37A09}" srcOrd="1" destOrd="0" presId="urn:microsoft.com/office/officeart/2005/8/layout/orgChart1"/>
    <dgm:cxn modelId="{9B767B2E-48E0-426C-8E35-02D90E0D3C35}" type="presParOf" srcId="{F2287098-8C07-49E7-B30A-81CDDD9F5BFC}" destId="{B676E9AD-2EA2-49E0-95B8-CCAE79DCD9D8}" srcOrd="2" destOrd="0" presId="urn:microsoft.com/office/officeart/2005/8/layout/orgChart1"/>
    <dgm:cxn modelId="{2FB45151-B870-4D6B-AEF0-55B862EBE3F7}" type="presParOf" srcId="{769177A4-AB44-403F-ACEB-BD31CE3EE35D}" destId="{AF572C1D-5A92-4537-847A-81C1268F8C03}" srcOrd="6" destOrd="0" presId="urn:microsoft.com/office/officeart/2005/8/layout/orgChart1"/>
    <dgm:cxn modelId="{0F7A1EFA-A7BC-48C5-8FED-4359E0783586}" type="presParOf" srcId="{769177A4-AB44-403F-ACEB-BD31CE3EE35D}" destId="{92A552D9-2CB9-43CD-A139-DE1A37C02EB2}" srcOrd="7" destOrd="0" presId="urn:microsoft.com/office/officeart/2005/8/layout/orgChart1"/>
    <dgm:cxn modelId="{D891EE87-2B26-4DC6-849D-51438A468395}" type="presParOf" srcId="{92A552D9-2CB9-43CD-A139-DE1A37C02EB2}" destId="{D4EA2209-F250-43E5-ADE1-4648F08011E9}" srcOrd="0" destOrd="0" presId="urn:microsoft.com/office/officeart/2005/8/layout/orgChart1"/>
    <dgm:cxn modelId="{5F1AB9AD-4510-47F0-86B0-6E7E10047989}" type="presParOf" srcId="{D4EA2209-F250-43E5-ADE1-4648F08011E9}" destId="{E7DD4DF1-3C9A-4C87-9576-246E8DDCC658}" srcOrd="0" destOrd="0" presId="urn:microsoft.com/office/officeart/2005/8/layout/orgChart1"/>
    <dgm:cxn modelId="{BAC15EBD-636B-4225-B6B6-C8EC2DC3ABBE}" type="presParOf" srcId="{D4EA2209-F250-43E5-ADE1-4648F08011E9}" destId="{2B61C5B0-1124-4CFF-B7C3-16561EC738F8}" srcOrd="1" destOrd="0" presId="urn:microsoft.com/office/officeart/2005/8/layout/orgChart1"/>
    <dgm:cxn modelId="{DBAE566A-24C3-46C0-A25B-9A4A029461A4}" type="presParOf" srcId="{92A552D9-2CB9-43CD-A139-DE1A37C02EB2}" destId="{3AAE4BBB-1D24-4C24-854A-77DAC65DF27E}" srcOrd="1" destOrd="0" presId="urn:microsoft.com/office/officeart/2005/8/layout/orgChart1"/>
    <dgm:cxn modelId="{13D0D4FA-5351-4B42-AA81-C1CAA730B4C0}" type="presParOf" srcId="{92A552D9-2CB9-43CD-A139-DE1A37C02EB2}" destId="{AC3C55D9-6DC4-414D-A9EE-A612E07E3355}" srcOrd="2" destOrd="0" presId="urn:microsoft.com/office/officeart/2005/8/layout/orgChart1"/>
    <dgm:cxn modelId="{DC86C594-3B00-4BF0-8D2F-7733B8463650}" type="presParOf" srcId="{769177A4-AB44-403F-ACEB-BD31CE3EE35D}" destId="{27AACF75-7B4E-43A1-A50A-1A833CD572C6}" srcOrd="8" destOrd="0" presId="urn:microsoft.com/office/officeart/2005/8/layout/orgChart1"/>
    <dgm:cxn modelId="{8B40C2DA-3C96-4FC7-8091-C9605C32951A}" type="presParOf" srcId="{769177A4-AB44-403F-ACEB-BD31CE3EE35D}" destId="{9FE5C990-9DD3-40B9-B2AC-285F6C51341C}" srcOrd="9" destOrd="0" presId="urn:microsoft.com/office/officeart/2005/8/layout/orgChart1"/>
    <dgm:cxn modelId="{E05021F6-2F5C-465F-A5FC-2BA7D0C8AEAE}" type="presParOf" srcId="{9FE5C990-9DD3-40B9-B2AC-285F6C51341C}" destId="{99301321-7813-428B-9BE8-D131262AFBE6}" srcOrd="0" destOrd="0" presId="urn:microsoft.com/office/officeart/2005/8/layout/orgChart1"/>
    <dgm:cxn modelId="{08F445E2-ECB8-497F-99EB-49847AED6F89}" type="presParOf" srcId="{99301321-7813-428B-9BE8-D131262AFBE6}" destId="{9812C211-D320-48CA-BBD0-BA865D9797F1}" srcOrd="0" destOrd="0" presId="urn:microsoft.com/office/officeart/2005/8/layout/orgChart1"/>
    <dgm:cxn modelId="{7331551E-FF3D-4D48-BE52-49261FAB6361}" type="presParOf" srcId="{99301321-7813-428B-9BE8-D131262AFBE6}" destId="{FA43EE63-D9BB-4A22-984B-FA429A1F9824}" srcOrd="1" destOrd="0" presId="urn:microsoft.com/office/officeart/2005/8/layout/orgChart1"/>
    <dgm:cxn modelId="{C0766E7E-2C51-488D-B1BD-E805C04D5278}" type="presParOf" srcId="{9FE5C990-9DD3-40B9-B2AC-285F6C51341C}" destId="{A87AC7EB-3FBA-45D5-B3CE-B78E876DC639}" srcOrd="1" destOrd="0" presId="urn:microsoft.com/office/officeart/2005/8/layout/orgChart1"/>
    <dgm:cxn modelId="{9D528DBE-E4A6-4B6F-8EDE-91A16F1FC72D}" type="presParOf" srcId="{9FE5C990-9DD3-40B9-B2AC-285F6C51341C}" destId="{3C758E04-5F0E-4215-9D93-B17237BD2D72}" srcOrd="2" destOrd="0" presId="urn:microsoft.com/office/officeart/2005/8/layout/orgChart1"/>
    <dgm:cxn modelId="{6F610270-FCFD-4E86-995C-CA94FE6EC9C1}" type="presParOf" srcId="{769177A4-AB44-403F-ACEB-BD31CE3EE35D}" destId="{9B0BF37F-328E-41F8-A589-091F548B7D7C}" srcOrd="10" destOrd="0" presId="urn:microsoft.com/office/officeart/2005/8/layout/orgChart1"/>
    <dgm:cxn modelId="{9921EE49-6DCF-4310-997E-1E99FE187A67}" type="presParOf" srcId="{769177A4-AB44-403F-ACEB-BD31CE3EE35D}" destId="{633EF455-3F76-4640-ABD6-CF9E6A291931}" srcOrd="11" destOrd="0" presId="urn:microsoft.com/office/officeart/2005/8/layout/orgChart1"/>
    <dgm:cxn modelId="{9A48F581-E309-48AA-BF55-B2223F11EC80}" type="presParOf" srcId="{633EF455-3F76-4640-ABD6-CF9E6A291931}" destId="{30F0CC72-6336-4272-8BA3-2D632E1C316B}" srcOrd="0" destOrd="0" presId="urn:microsoft.com/office/officeart/2005/8/layout/orgChart1"/>
    <dgm:cxn modelId="{9F73CC65-2AAD-4E72-94C1-6C8480686A72}" type="presParOf" srcId="{30F0CC72-6336-4272-8BA3-2D632E1C316B}" destId="{399F6BC2-B0EC-4251-8E60-F140E3350AE4}" srcOrd="0" destOrd="0" presId="urn:microsoft.com/office/officeart/2005/8/layout/orgChart1"/>
    <dgm:cxn modelId="{DC7CF519-6825-438E-BE80-8A95C3CD9D51}" type="presParOf" srcId="{30F0CC72-6336-4272-8BA3-2D632E1C316B}" destId="{E9E72B81-8CB7-429E-97A8-6AAECE4A6847}" srcOrd="1" destOrd="0" presId="urn:microsoft.com/office/officeart/2005/8/layout/orgChart1"/>
    <dgm:cxn modelId="{26730B36-41A1-4276-AB97-4AA4EE8D8061}" type="presParOf" srcId="{633EF455-3F76-4640-ABD6-CF9E6A291931}" destId="{FD2E3906-3D82-4D82-8955-D5E497495466}" srcOrd="1" destOrd="0" presId="urn:microsoft.com/office/officeart/2005/8/layout/orgChart1"/>
    <dgm:cxn modelId="{2BF97C57-D099-4831-8C14-86511A802946}" type="presParOf" srcId="{633EF455-3F76-4640-ABD6-CF9E6A291931}" destId="{956A83BB-F201-45D5-9736-7B9C77D78649}" srcOrd="2" destOrd="0" presId="urn:microsoft.com/office/officeart/2005/8/layout/orgChart1"/>
    <dgm:cxn modelId="{830806EF-3771-467D-B1AB-A90EA94A4D78}" type="presParOf" srcId="{769177A4-AB44-403F-ACEB-BD31CE3EE35D}" destId="{AE0DD1EC-C9A2-47A5-995A-D6FED5E2AA92}" srcOrd="12" destOrd="0" presId="urn:microsoft.com/office/officeart/2005/8/layout/orgChart1"/>
    <dgm:cxn modelId="{BFF3A8E5-0AA1-4538-8BF9-717A8E69A961}" type="presParOf" srcId="{769177A4-AB44-403F-ACEB-BD31CE3EE35D}" destId="{FBF5FEFD-4314-4090-B34D-EE2996FB964E}" srcOrd="13" destOrd="0" presId="urn:microsoft.com/office/officeart/2005/8/layout/orgChart1"/>
    <dgm:cxn modelId="{7E0E627F-FAFB-47B0-94A6-C9FDB16FB0E3}" type="presParOf" srcId="{FBF5FEFD-4314-4090-B34D-EE2996FB964E}" destId="{8352EAB5-EBE8-4993-A2E9-7A1F4A81539C}" srcOrd="0" destOrd="0" presId="urn:microsoft.com/office/officeart/2005/8/layout/orgChart1"/>
    <dgm:cxn modelId="{C5D8A10B-08E2-4A91-BDB0-EB4954780FAD}" type="presParOf" srcId="{8352EAB5-EBE8-4993-A2E9-7A1F4A81539C}" destId="{FF270E4B-4EDF-4A89-A4E1-5EA423B26C3B}" srcOrd="0" destOrd="0" presId="urn:microsoft.com/office/officeart/2005/8/layout/orgChart1"/>
    <dgm:cxn modelId="{C732DDBB-07D6-429F-AEBE-79CA5D1951E8}" type="presParOf" srcId="{8352EAB5-EBE8-4993-A2E9-7A1F4A81539C}" destId="{823FB4DF-AD59-409A-B6D5-0227041C7F76}" srcOrd="1" destOrd="0" presId="urn:microsoft.com/office/officeart/2005/8/layout/orgChart1"/>
    <dgm:cxn modelId="{B6D13521-FAAD-451C-A334-722FEBF87072}" type="presParOf" srcId="{FBF5FEFD-4314-4090-B34D-EE2996FB964E}" destId="{9E836F9B-BE28-4E3D-84F9-034EFD9E3F83}" srcOrd="1" destOrd="0" presId="urn:microsoft.com/office/officeart/2005/8/layout/orgChart1"/>
    <dgm:cxn modelId="{5C640123-9CB1-49A3-9C14-2943E4034A88}" type="presParOf" srcId="{FBF5FEFD-4314-4090-B34D-EE2996FB964E}" destId="{B48E79D6-0796-4FBA-819F-7DD16F359CB5}" srcOrd="2" destOrd="0" presId="urn:microsoft.com/office/officeart/2005/8/layout/orgChart1"/>
    <dgm:cxn modelId="{0234DF62-F164-4379-A4B0-626642F4E572}" type="presParOf" srcId="{769177A4-AB44-403F-ACEB-BD31CE3EE35D}" destId="{55D2110F-E937-4238-B896-401D4D73D4EC}" srcOrd="14" destOrd="0" presId="urn:microsoft.com/office/officeart/2005/8/layout/orgChart1"/>
    <dgm:cxn modelId="{A3A2D62F-A924-471A-BBC3-475C6A14DE00}" type="presParOf" srcId="{769177A4-AB44-403F-ACEB-BD31CE3EE35D}" destId="{3F4FDC1A-6805-4676-99DF-5D8E742B1628}" srcOrd="15" destOrd="0" presId="urn:microsoft.com/office/officeart/2005/8/layout/orgChart1"/>
    <dgm:cxn modelId="{0644A631-746A-4243-A99A-A2795518B8E5}" type="presParOf" srcId="{3F4FDC1A-6805-4676-99DF-5D8E742B1628}" destId="{D498DA11-B76A-4A71-BCA2-5DFA5E548295}" srcOrd="0" destOrd="0" presId="urn:microsoft.com/office/officeart/2005/8/layout/orgChart1"/>
    <dgm:cxn modelId="{89F378F5-52D3-4E63-AC3B-D12B91D95BF7}" type="presParOf" srcId="{D498DA11-B76A-4A71-BCA2-5DFA5E548295}" destId="{87F5EB1D-399A-4ED5-81BD-ABACA6E8ECC5}" srcOrd="0" destOrd="0" presId="urn:microsoft.com/office/officeart/2005/8/layout/orgChart1"/>
    <dgm:cxn modelId="{A49719D5-A598-440C-8333-146A44C94E55}" type="presParOf" srcId="{D498DA11-B76A-4A71-BCA2-5DFA5E548295}" destId="{11D70A50-4427-4209-A73D-0EAACD6FA5B4}" srcOrd="1" destOrd="0" presId="urn:microsoft.com/office/officeart/2005/8/layout/orgChart1"/>
    <dgm:cxn modelId="{73002A9C-E022-4E4F-ABFF-66DE6D118EAC}" type="presParOf" srcId="{3F4FDC1A-6805-4676-99DF-5D8E742B1628}" destId="{AEFCE3A7-E18D-4D04-B606-96E0548FC12C}" srcOrd="1" destOrd="0" presId="urn:microsoft.com/office/officeart/2005/8/layout/orgChart1"/>
    <dgm:cxn modelId="{799D9E6E-3281-4D62-B9E4-B70181CD6166}" type="presParOf" srcId="{3F4FDC1A-6805-4676-99DF-5D8E742B1628}" destId="{B7BD5226-2AC3-4C86-9FDB-E2D41525C85D}" srcOrd="2" destOrd="0" presId="urn:microsoft.com/office/officeart/2005/8/layout/orgChart1"/>
    <dgm:cxn modelId="{83231B42-7173-426A-A22A-75D9FAE6DA99}" type="presParOf" srcId="{6BC0E293-96E1-4FD3-8E31-7DADD4D4347B}" destId="{BA02CC41-5632-4C90-B1D5-0528EC352FC4}" srcOrd="2" destOrd="0" presId="urn:microsoft.com/office/officeart/2005/8/layout/orgChart1"/>
    <dgm:cxn modelId="{D9C358AC-5380-47BC-869A-F7B62266EC34}" type="presParOf" srcId="{443CF163-EF3D-461C-B3F4-9AF98071F600}" destId="{4E726242-9420-4075-87A9-E9EB9597DE4B}" srcOrd="6" destOrd="0" presId="urn:microsoft.com/office/officeart/2005/8/layout/orgChart1"/>
    <dgm:cxn modelId="{645433B4-648D-4E82-B67F-7E30FA2B0417}" type="presParOf" srcId="{443CF163-EF3D-461C-B3F4-9AF98071F600}" destId="{725CDE7E-AF38-43F0-B4A1-A2BCDA2623F0}" srcOrd="7" destOrd="0" presId="urn:microsoft.com/office/officeart/2005/8/layout/orgChart1"/>
    <dgm:cxn modelId="{2DA18210-D20F-4D9F-9DF9-064599E23605}" type="presParOf" srcId="{725CDE7E-AF38-43F0-B4A1-A2BCDA2623F0}" destId="{250C7F02-4CEC-4384-8811-0D87CC4A2F9D}" srcOrd="0" destOrd="0" presId="urn:microsoft.com/office/officeart/2005/8/layout/orgChart1"/>
    <dgm:cxn modelId="{6846AF9D-10ED-45AB-825E-2EC3FCE9139B}" type="presParOf" srcId="{250C7F02-4CEC-4384-8811-0D87CC4A2F9D}" destId="{1E7D0BFD-5FCC-4EF0-A1FE-77257498F158}" srcOrd="0" destOrd="0" presId="urn:microsoft.com/office/officeart/2005/8/layout/orgChart1"/>
    <dgm:cxn modelId="{60050EB5-8A95-42CB-AD9F-63AB2A20F654}" type="presParOf" srcId="{250C7F02-4CEC-4384-8811-0D87CC4A2F9D}" destId="{4D3902F7-BD26-47D9-B720-FC193215D077}" srcOrd="1" destOrd="0" presId="urn:microsoft.com/office/officeart/2005/8/layout/orgChart1"/>
    <dgm:cxn modelId="{D8FBE186-AEB4-4910-B99A-748A39AB0329}" type="presParOf" srcId="{725CDE7E-AF38-43F0-B4A1-A2BCDA2623F0}" destId="{D928E307-5F9A-4953-B75B-5F31EE5E13CF}" srcOrd="1" destOrd="0" presId="urn:microsoft.com/office/officeart/2005/8/layout/orgChart1"/>
    <dgm:cxn modelId="{00E5240F-E50E-4575-8E82-CDD03F1CF921}" type="presParOf" srcId="{D928E307-5F9A-4953-B75B-5F31EE5E13CF}" destId="{159241CD-43A5-45EE-BE92-DF544B2AA76E}" srcOrd="0" destOrd="0" presId="urn:microsoft.com/office/officeart/2005/8/layout/orgChart1"/>
    <dgm:cxn modelId="{A57D67F1-DBC8-4483-852E-6B2D4C363E57}" type="presParOf" srcId="{D928E307-5F9A-4953-B75B-5F31EE5E13CF}" destId="{B8DBB8A0-9C36-4870-AAD0-C78A448898DE}" srcOrd="1" destOrd="0" presId="urn:microsoft.com/office/officeart/2005/8/layout/orgChart1"/>
    <dgm:cxn modelId="{808FA667-B916-46F1-82C9-48279DEFD50B}" type="presParOf" srcId="{B8DBB8A0-9C36-4870-AAD0-C78A448898DE}" destId="{802C383A-FE92-4B3A-998F-59FFDE1BD805}" srcOrd="0" destOrd="0" presId="urn:microsoft.com/office/officeart/2005/8/layout/orgChart1"/>
    <dgm:cxn modelId="{472D8348-4A60-47B2-99AB-E96AF0C01444}" type="presParOf" srcId="{802C383A-FE92-4B3A-998F-59FFDE1BD805}" destId="{6379CB49-4AA3-44E1-BD29-D7DA79926E53}" srcOrd="0" destOrd="0" presId="urn:microsoft.com/office/officeart/2005/8/layout/orgChart1"/>
    <dgm:cxn modelId="{849FE043-3949-4C5D-AA9A-BAD476200919}" type="presParOf" srcId="{802C383A-FE92-4B3A-998F-59FFDE1BD805}" destId="{053779F9-ED82-4362-B543-593A0D86F0B2}" srcOrd="1" destOrd="0" presId="urn:microsoft.com/office/officeart/2005/8/layout/orgChart1"/>
    <dgm:cxn modelId="{64E7C130-2D70-453F-B388-7A971188142B}" type="presParOf" srcId="{B8DBB8A0-9C36-4870-AAD0-C78A448898DE}" destId="{D5937547-E4DF-47A3-90D2-E46639668DCC}" srcOrd="1" destOrd="0" presId="urn:microsoft.com/office/officeart/2005/8/layout/orgChart1"/>
    <dgm:cxn modelId="{F0C61B9B-B762-4009-96A5-D964309D42A4}" type="presParOf" srcId="{B8DBB8A0-9C36-4870-AAD0-C78A448898DE}" destId="{9A6C3D89-7224-4BD9-B339-A8580337E5F2}" srcOrd="2" destOrd="0" presId="urn:microsoft.com/office/officeart/2005/8/layout/orgChart1"/>
    <dgm:cxn modelId="{50FEBAD2-FF3B-48E9-B976-99DA1E5EFE8E}" type="presParOf" srcId="{D928E307-5F9A-4953-B75B-5F31EE5E13CF}" destId="{9BE6BD42-EDF1-445C-B605-E3C862FDAABF}" srcOrd="2" destOrd="0" presId="urn:microsoft.com/office/officeart/2005/8/layout/orgChart1"/>
    <dgm:cxn modelId="{608A6BE8-7074-49D2-8F5A-9734A4DBD78B}" type="presParOf" srcId="{D928E307-5F9A-4953-B75B-5F31EE5E13CF}" destId="{2644E611-02DA-447B-980F-0B51A1E2B790}" srcOrd="3" destOrd="0" presId="urn:microsoft.com/office/officeart/2005/8/layout/orgChart1"/>
    <dgm:cxn modelId="{AEE398BF-2FAA-45A8-BE4A-7DBABE11E3D3}" type="presParOf" srcId="{2644E611-02DA-447B-980F-0B51A1E2B790}" destId="{2EEDBA77-05D9-4F93-8C7C-CEF1E8F2DBBD}" srcOrd="0" destOrd="0" presId="urn:microsoft.com/office/officeart/2005/8/layout/orgChart1"/>
    <dgm:cxn modelId="{2231101E-AF9A-4183-B4D9-6B250647A309}" type="presParOf" srcId="{2EEDBA77-05D9-4F93-8C7C-CEF1E8F2DBBD}" destId="{34864853-0705-4724-B71E-12D11A5006E5}" srcOrd="0" destOrd="0" presId="urn:microsoft.com/office/officeart/2005/8/layout/orgChart1"/>
    <dgm:cxn modelId="{243F37AA-F7E5-491E-A283-5419FD7E55C5}" type="presParOf" srcId="{2EEDBA77-05D9-4F93-8C7C-CEF1E8F2DBBD}" destId="{2F4DAD7E-45DC-468F-A299-FDADB0E384FC}" srcOrd="1" destOrd="0" presId="urn:microsoft.com/office/officeart/2005/8/layout/orgChart1"/>
    <dgm:cxn modelId="{335296D0-D435-489C-A42B-CAC59565ADEB}" type="presParOf" srcId="{2644E611-02DA-447B-980F-0B51A1E2B790}" destId="{FECE541A-4CDB-4B5B-9E70-E6B1FD9FCBC0}" srcOrd="1" destOrd="0" presId="urn:microsoft.com/office/officeart/2005/8/layout/orgChart1"/>
    <dgm:cxn modelId="{8C8E0325-A9DF-47B8-BF4C-7B01401D5AB9}" type="presParOf" srcId="{2644E611-02DA-447B-980F-0B51A1E2B790}" destId="{CB23D659-8937-4172-9DDA-EF4E013A0F24}" srcOrd="2" destOrd="0" presId="urn:microsoft.com/office/officeart/2005/8/layout/orgChart1"/>
    <dgm:cxn modelId="{71EB01DA-1F21-455F-A2AB-DD89412B227D}" type="presParOf" srcId="{D928E307-5F9A-4953-B75B-5F31EE5E13CF}" destId="{4CB118C8-6233-4363-8FAA-48AEDE954B6B}" srcOrd="4" destOrd="0" presId="urn:microsoft.com/office/officeart/2005/8/layout/orgChart1"/>
    <dgm:cxn modelId="{A940BA7C-78A2-4552-928E-A108D79D3549}" type="presParOf" srcId="{D928E307-5F9A-4953-B75B-5F31EE5E13CF}" destId="{CDC679BF-F5FB-4C68-B0D6-1B91EDE151F9}" srcOrd="5" destOrd="0" presId="urn:microsoft.com/office/officeart/2005/8/layout/orgChart1"/>
    <dgm:cxn modelId="{EF16F3B0-8235-478C-99CA-E750047B54F2}" type="presParOf" srcId="{CDC679BF-F5FB-4C68-B0D6-1B91EDE151F9}" destId="{8CE41F09-E904-4C58-B88B-CDFDD58F8D67}" srcOrd="0" destOrd="0" presId="urn:microsoft.com/office/officeart/2005/8/layout/orgChart1"/>
    <dgm:cxn modelId="{153145AD-45EB-402F-A978-09AD77FA9F9A}" type="presParOf" srcId="{8CE41F09-E904-4C58-B88B-CDFDD58F8D67}" destId="{90D4FDC5-0282-4083-BF26-09207157AA4C}" srcOrd="0" destOrd="0" presId="urn:microsoft.com/office/officeart/2005/8/layout/orgChart1"/>
    <dgm:cxn modelId="{B9905787-9471-4706-BD7A-CCDDD621F64B}" type="presParOf" srcId="{8CE41F09-E904-4C58-B88B-CDFDD58F8D67}" destId="{8F9DE005-6A9C-427B-8115-6D24F125D6E3}" srcOrd="1" destOrd="0" presId="urn:microsoft.com/office/officeart/2005/8/layout/orgChart1"/>
    <dgm:cxn modelId="{60F53AC7-DF20-4A3E-B779-7C94656AE591}" type="presParOf" srcId="{CDC679BF-F5FB-4C68-B0D6-1B91EDE151F9}" destId="{3DEE49D3-7A4A-455F-8A71-B80674A0B5F8}" srcOrd="1" destOrd="0" presId="urn:microsoft.com/office/officeart/2005/8/layout/orgChart1"/>
    <dgm:cxn modelId="{52331AAD-EBCF-4E38-90C9-57993B28F221}" type="presParOf" srcId="{CDC679BF-F5FB-4C68-B0D6-1B91EDE151F9}" destId="{1A4F92DA-1817-413E-B99F-B9C5E1D99C97}" srcOrd="2" destOrd="0" presId="urn:microsoft.com/office/officeart/2005/8/layout/orgChart1"/>
    <dgm:cxn modelId="{DE7163F1-8BDF-4510-A21F-8385627AF8E0}" type="presParOf" srcId="{D928E307-5F9A-4953-B75B-5F31EE5E13CF}" destId="{BA54E490-E901-4B59-BB0D-FCC5CE392C1F}" srcOrd="6" destOrd="0" presId="urn:microsoft.com/office/officeart/2005/8/layout/orgChart1"/>
    <dgm:cxn modelId="{EA607242-EBE2-4D15-BE7E-417C6AB081DE}" type="presParOf" srcId="{D928E307-5F9A-4953-B75B-5F31EE5E13CF}" destId="{307991A2-A895-4C28-B8A7-4E064CACBDCD}" srcOrd="7" destOrd="0" presId="urn:microsoft.com/office/officeart/2005/8/layout/orgChart1"/>
    <dgm:cxn modelId="{25FBFF18-EB40-4A06-AF8A-F253F73322DA}" type="presParOf" srcId="{307991A2-A895-4C28-B8A7-4E064CACBDCD}" destId="{B5B2AE1C-AB43-4E2A-ADCD-A0BDCAE7FFE3}" srcOrd="0" destOrd="0" presId="urn:microsoft.com/office/officeart/2005/8/layout/orgChart1"/>
    <dgm:cxn modelId="{BDEC4D04-CE32-406B-8518-D79FA7CBA5F4}" type="presParOf" srcId="{B5B2AE1C-AB43-4E2A-ADCD-A0BDCAE7FFE3}" destId="{4D28F7A8-9506-43B5-A898-534CB3F7A280}" srcOrd="0" destOrd="0" presId="urn:microsoft.com/office/officeart/2005/8/layout/orgChart1"/>
    <dgm:cxn modelId="{B3BD2452-5AF0-486C-A1A4-AFED4D41E784}" type="presParOf" srcId="{B5B2AE1C-AB43-4E2A-ADCD-A0BDCAE7FFE3}" destId="{43246AE3-BC7A-40B3-A42F-7BBA07B4168D}" srcOrd="1" destOrd="0" presId="urn:microsoft.com/office/officeart/2005/8/layout/orgChart1"/>
    <dgm:cxn modelId="{845DAA93-43BA-4888-9883-D66A868A1D79}" type="presParOf" srcId="{307991A2-A895-4C28-B8A7-4E064CACBDCD}" destId="{80FA8998-56E5-4378-AA14-682D45FA3746}" srcOrd="1" destOrd="0" presId="urn:microsoft.com/office/officeart/2005/8/layout/orgChart1"/>
    <dgm:cxn modelId="{FE05A9DE-D6C9-4E63-8920-2C41A8DE2683}" type="presParOf" srcId="{307991A2-A895-4C28-B8A7-4E064CACBDCD}" destId="{CCD47C95-9F4D-4E67-8CFF-F7DCEDCAA477}" srcOrd="2" destOrd="0" presId="urn:microsoft.com/office/officeart/2005/8/layout/orgChart1"/>
    <dgm:cxn modelId="{7A8981F6-8B2E-411D-BA61-4EAA22D8A6A2}" type="presParOf" srcId="{D928E307-5F9A-4953-B75B-5F31EE5E13CF}" destId="{BBDA5067-2348-4F5A-B768-05F7C49325DB}" srcOrd="8" destOrd="0" presId="urn:microsoft.com/office/officeart/2005/8/layout/orgChart1"/>
    <dgm:cxn modelId="{B933A417-6A4F-4ABD-A48F-12FF2CD23446}" type="presParOf" srcId="{D928E307-5F9A-4953-B75B-5F31EE5E13CF}" destId="{AC1CC76B-C2EB-4340-B092-0746B82A62BF}" srcOrd="9" destOrd="0" presId="urn:microsoft.com/office/officeart/2005/8/layout/orgChart1"/>
    <dgm:cxn modelId="{97A05A20-C9A1-4725-8FCB-06894C39EEBC}" type="presParOf" srcId="{AC1CC76B-C2EB-4340-B092-0746B82A62BF}" destId="{8538935A-07AB-41A0-A59E-DBB7AE98186C}" srcOrd="0" destOrd="0" presId="urn:microsoft.com/office/officeart/2005/8/layout/orgChart1"/>
    <dgm:cxn modelId="{F5CE6F13-593F-4F4E-BE04-56B314B7BEC3}" type="presParOf" srcId="{8538935A-07AB-41A0-A59E-DBB7AE98186C}" destId="{531930F3-D20E-46B7-B402-BB668FF1B61D}" srcOrd="0" destOrd="0" presId="urn:microsoft.com/office/officeart/2005/8/layout/orgChart1"/>
    <dgm:cxn modelId="{EE31FA74-C406-4423-879D-08B86A2461DA}" type="presParOf" srcId="{8538935A-07AB-41A0-A59E-DBB7AE98186C}" destId="{0BB659D2-63C6-4E9A-8D31-4968787697A7}" srcOrd="1" destOrd="0" presId="urn:microsoft.com/office/officeart/2005/8/layout/orgChart1"/>
    <dgm:cxn modelId="{FDBC655D-3A5C-42D7-90DC-B410D1AEB4A3}" type="presParOf" srcId="{AC1CC76B-C2EB-4340-B092-0746B82A62BF}" destId="{177B15FF-B6F5-4605-9FDD-110793801368}" srcOrd="1" destOrd="0" presId="urn:microsoft.com/office/officeart/2005/8/layout/orgChart1"/>
    <dgm:cxn modelId="{89EA81F3-436C-4AF0-963C-C6DC85A297F7}" type="presParOf" srcId="{AC1CC76B-C2EB-4340-B092-0746B82A62BF}" destId="{8EF0B6DB-74BA-418E-87F6-9E1446D50C63}" srcOrd="2" destOrd="0" presId="urn:microsoft.com/office/officeart/2005/8/layout/orgChart1"/>
    <dgm:cxn modelId="{4B5B8C89-727B-4F57-85A4-317444B1FADA}" type="presParOf" srcId="{D928E307-5F9A-4953-B75B-5F31EE5E13CF}" destId="{B7ADDC5F-87A3-4785-95E6-DE2D20781FB8}" srcOrd="10" destOrd="0" presId="urn:microsoft.com/office/officeart/2005/8/layout/orgChart1"/>
    <dgm:cxn modelId="{FA41327D-E909-44D0-835B-FE7B86158E83}" type="presParOf" srcId="{D928E307-5F9A-4953-B75B-5F31EE5E13CF}" destId="{5B28AE11-7E29-44B5-B734-2FB8C8D1D8FC}" srcOrd="11" destOrd="0" presId="urn:microsoft.com/office/officeart/2005/8/layout/orgChart1"/>
    <dgm:cxn modelId="{0CC79F86-976B-499F-995B-DD2FF2C10C4F}" type="presParOf" srcId="{5B28AE11-7E29-44B5-B734-2FB8C8D1D8FC}" destId="{EF919594-1DAB-4071-A584-36748E4EE433}" srcOrd="0" destOrd="0" presId="urn:microsoft.com/office/officeart/2005/8/layout/orgChart1"/>
    <dgm:cxn modelId="{514220BE-4C5F-4316-B070-136B315F128A}" type="presParOf" srcId="{EF919594-1DAB-4071-A584-36748E4EE433}" destId="{B082C5DF-0E0B-49FB-BBAA-48E712E65A52}" srcOrd="0" destOrd="0" presId="urn:microsoft.com/office/officeart/2005/8/layout/orgChart1"/>
    <dgm:cxn modelId="{20FFA751-547F-4DF3-A3A8-A0EC234E3F81}" type="presParOf" srcId="{EF919594-1DAB-4071-A584-36748E4EE433}" destId="{24A223DD-CD17-48BE-B6EB-A5A92775B379}" srcOrd="1" destOrd="0" presId="urn:microsoft.com/office/officeart/2005/8/layout/orgChart1"/>
    <dgm:cxn modelId="{2C3AB114-399E-4AA3-B0DE-E9056B7247B4}" type="presParOf" srcId="{5B28AE11-7E29-44B5-B734-2FB8C8D1D8FC}" destId="{5BAFA544-660B-4869-9E48-961A721B3BCE}" srcOrd="1" destOrd="0" presId="urn:microsoft.com/office/officeart/2005/8/layout/orgChart1"/>
    <dgm:cxn modelId="{3670F478-6AC5-41C6-9CBD-55983458BEDC}" type="presParOf" srcId="{5B28AE11-7E29-44B5-B734-2FB8C8D1D8FC}" destId="{DD1CD056-00E9-47F8-81A7-EB5503012AFF}" srcOrd="2" destOrd="0" presId="urn:microsoft.com/office/officeart/2005/8/layout/orgChart1"/>
    <dgm:cxn modelId="{09FE6B6C-FFCC-4FAB-B44C-1FE87FA87922}" type="presParOf" srcId="{D928E307-5F9A-4953-B75B-5F31EE5E13CF}" destId="{F7B51F1E-7510-4FEA-9BB0-BD50A11DE173}" srcOrd="12" destOrd="0" presId="urn:microsoft.com/office/officeart/2005/8/layout/orgChart1"/>
    <dgm:cxn modelId="{770F5E1A-1DDB-41F1-84A2-81F08FA043B6}" type="presParOf" srcId="{D928E307-5F9A-4953-B75B-5F31EE5E13CF}" destId="{F5F9EC12-16D7-48AD-BD6B-65A9E3D4F061}" srcOrd="13" destOrd="0" presId="urn:microsoft.com/office/officeart/2005/8/layout/orgChart1"/>
    <dgm:cxn modelId="{5B590C41-7523-4D0B-A246-E5887F62BBFB}" type="presParOf" srcId="{F5F9EC12-16D7-48AD-BD6B-65A9E3D4F061}" destId="{7A25FCD4-E758-4EA7-B147-D5219AA558EA}" srcOrd="0" destOrd="0" presId="urn:microsoft.com/office/officeart/2005/8/layout/orgChart1"/>
    <dgm:cxn modelId="{59B1135B-7441-44F0-AA28-55BFA8D26BD5}" type="presParOf" srcId="{7A25FCD4-E758-4EA7-B147-D5219AA558EA}" destId="{BFA4CD40-AAC6-4538-B54B-76F2856D5D9A}" srcOrd="0" destOrd="0" presId="urn:microsoft.com/office/officeart/2005/8/layout/orgChart1"/>
    <dgm:cxn modelId="{9837758F-7430-40A3-8669-2EC22B85F7D1}" type="presParOf" srcId="{7A25FCD4-E758-4EA7-B147-D5219AA558EA}" destId="{835C8528-72E7-403D-985E-90EAA809E3AB}" srcOrd="1" destOrd="0" presId="urn:microsoft.com/office/officeart/2005/8/layout/orgChart1"/>
    <dgm:cxn modelId="{25F9B918-0D1C-4F9D-B65C-1861DD4303BF}" type="presParOf" srcId="{F5F9EC12-16D7-48AD-BD6B-65A9E3D4F061}" destId="{14696ADF-6A10-41B6-8243-9D7D65C1F2A3}" srcOrd="1" destOrd="0" presId="urn:microsoft.com/office/officeart/2005/8/layout/orgChart1"/>
    <dgm:cxn modelId="{D5E5BACA-4B08-4F1A-A487-FE65053BE24C}" type="presParOf" srcId="{F5F9EC12-16D7-48AD-BD6B-65A9E3D4F061}" destId="{FB7B7485-D85E-4CFD-BB08-38F0EFC6847D}" srcOrd="2" destOrd="0" presId="urn:microsoft.com/office/officeart/2005/8/layout/orgChart1"/>
    <dgm:cxn modelId="{16903724-CF98-4928-B351-2CDA60C0F69E}" type="presParOf" srcId="{725CDE7E-AF38-43F0-B4A1-A2BCDA2623F0}" destId="{146EDA73-605C-4F14-A5B2-F1D20117123C}" srcOrd="2" destOrd="0" presId="urn:microsoft.com/office/officeart/2005/8/layout/orgChart1"/>
    <dgm:cxn modelId="{5CDA56F4-4E7B-4834-8A56-7C26BC5C1A03}" type="presParOf" srcId="{80CE37BA-D897-4C96-85BA-3C530CDD899B}" destId="{B8B6D846-6145-4DCA-9FA5-303F77589CE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B51F1E-7510-4FEA-9BB0-BD50A11DE173}">
      <dsp:nvSpPr>
        <dsp:cNvPr id="0" name=""/>
        <dsp:cNvSpPr/>
      </dsp:nvSpPr>
      <dsp:spPr>
        <a:xfrm>
          <a:off x="6134366" y="989160"/>
          <a:ext cx="91440" cy="385159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851598"/>
              </a:lnTo>
              <a:lnTo>
                <a:pt x="135399" y="3851598"/>
              </a:lnTo>
            </a:path>
          </a:pathLst>
        </a:custGeom>
        <a:noFill/>
        <a:ln w="12700" cap="flat" cmpd="sng" algn="ctr">
          <a:solidFill>
            <a:srgbClr val="43BFB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ADDC5F-87A3-4785-95E6-DE2D20781FB8}">
      <dsp:nvSpPr>
        <dsp:cNvPr id="0" name=""/>
        <dsp:cNvSpPr/>
      </dsp:nvSpPr>
      <dsp:spPr>
        <a:xfrm>
          <a:off x="6134366" y="989160"/>
          <a:ext cx="91440" cy="327222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72226"/>
              </a:lnTo>
              <a:lnTo>
                <a:pt x="135399" y="3272226"/>
              </a:lnTo>
            </a:path>
          </a:pathLst>
        </a:custGeom>
        <a:noFill/>
        <a:ln w="12700" cap="flat" cmpd="sng" algn="ctr">
          <a:solidFill>
            <a:srgbClr val="43BFB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DA5067-2348-4F5A-B768-05F7C49325DB}">
      <dsp:nvSpPr>
        <dsp:cNvPr id="0" name=""/>
        <dsp:cNvSpPr/>
      </dsp:nvSpPr>
      <dsp:spPr>
        <a:xfrm>
          <a:off x="6134366" y="989160"/>
          <a:ext cx="91440" cy="269285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692854"/>
              </a:lnTo>
              <a:lnTo>
                <a:pt x="135399" y="2692854"/>
              </a:lnTo>
            </a:path>
          </a:pathLst>
        </a:custGeom>
        <a:noFill/>
        <a:ln w="12700" cap="flat" cmpd="sng" algn="ctr">
          <a:solidFill>
            <a:srgbClr val="43BFB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54E490-E901-4B59-BB0D-FCC5CE392C1F}">
      <dsp:nvSpPr>
        <dsp:cNvPr id="0" name=""/>
        <dsp:cNvSpPr/>
      </dsp:nvSpPr>
      <dsp:spPr>
        <a:xfrm>
          <a:off x="6134366" y="989160"/>
          <a:ext cx="91440" cy="211348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113482"/>
              </a:lnTo>
              <a:lnTo>
                <a:pt x="135399" y="2113482"/>
              </a:lnTo>
            </a:path>
          </a:pathLst>
        </a:custGeom>
        <a:noFill/>
        <a:ln w="12700" cap="flat" cmpd="sng" algn="ctr">
          <a:solidFill>
            <a:srgbClr val="43BFB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B118C8-6233-4363-8FAA-48AEDE954B6B}">
      <dsp:nvSpPr>
        <dsp:cNvPr id="0" name=""/>
        <dsp:cNvSpPr/>
      </dsp:nvSpPr>
      <dsp:spPr>
        <a:xfrm>
          <a:off x="6134366" y="989160"/>
          <a:ext cx="91440" cy="153411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534111"/>
              </a:lnTo>
              <a:lnTo>
                <a:pt x="135399" y="1534111"/>
              </a:lnTo>
            </a:path>
          </a:pathLst>
        </a:custGeom>
        <a:noFill/>
        <a:ln w="12700" cap="flat" cmpd="sng" algn="ctr">
          <a:solidFill>
            <a:srgbClr val="43BFB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E6BD42-EDF1-445C-B605-E3C862FDAABF}">
      <dsp:nvSpPr>
        <dsp:cNvPr id="0" name=""/>
        <dsp:cNvSpPr/>
      </dsp:nvSpPr>
      <dsp:spPr>
        <a:xfrm>
          <a:off x="6134366" y="989160"/>
          <a:ext cx="91440" cy="95473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954739"/>
              </a:lnTo>
              <a:lnTo>
                <a:pt x="135399" y="954739"/>
              </a:lnTo>
            </a:path>
          </a:pathLst>
        </a:custGeom>
        <a:noFill/>
        <a:ln w="12700" cap="flat" cmpd="sng" algn="ctr">
          <a:solidFill>
            <a:srgbClr val="43BFB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9241CD-43A5-45EE-BE92-DF544B2AA76E}">
      <dsp:nvSpPr>
        <dsp:cNvPr id="0" name=""/>
        <dsp:cNvSpPr/>
      </dsp:nvSpPr>
      <dsp:spPr>
        <a:xfrm>
          <a:off x="6134366" y="989160"/>
          <a:ext cx="91440" cy="37536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75367"/>
              </a:lnTo>
              <a:lnTo>
                <a:pt x="135399" y="375367"/>
              </a:lnTo>
            </a:path>
          </a:pathLst>
        </a:custGeom>
        <a:noFill/>
        <a:ln w="12700" cap="flat" cmpd="sng" algn="ctr">
          <a:solidFill>
            <a:srgbClr val="43BFB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726242-9420-4075-87A9-E9EB9597DE4B}">
      <dsp:nvSpPr>
        <dsp:cNvPr id="0" name=""/>
        <dsp:cNvSpPr/>
      </dsp:nvSpPr>
      <dsp:spPr>
        <a:xfrm>
          <a:off x="3966905" y="409788"/>
          <a:ext cx="2867841" cy="1713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5681"/>
              </a:lnTo>
              <a:lnTo>
                <a:pt x="2867841" y="85681"/>
              </a:lnTo>
              <a:lnTo>
                <a:pt x="2867841" y="171363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D2110F-E937-4238-B896-401D4D73D4EC}">
      <dsp:nvSpPr>
        <dsp:cNvPr id="0" name=""/>
        <dsp:cNvSpPr/>
      </dsp:nvSpPr>
      <dsp:spPr>
        <a:xfrm>
          <a:off x="4363869" y="989160"/>
          <a:ext cx="97880" cy="44309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430970"/>
              </a:lnTo>
              <a:lnTo>
                <a:pt x="97880" y="4430970"/>
              </a:lnTo>
            </a:path>
          </a:pathLst>
        </a:custGeom>
        <a:noFill/>
        <a:ln w="12700" cap="flat" cmpd="sng" algn="ctr">
          <a:solidFill>
            <a:srgbClr val="43BFB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0DD1EC-C9A2-47A5-995A-D6FED5E2AA92}">
      <dsp:nvSpPr>
        <dsp:cNvPr id="0" name=""/>
        <dsp:cNvSpPr/>
      </dsp:nvSpPr>
      <dsp:spPr>
        <a:xfrm>
          <a:off x="4363869" y="989160"/>
          <a:ext cx="97880" cy="38515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51598"/>
              </a:lnTo>
              <a:lnTo>
                <a:pt x="97880" y="3851598"/>
              </a:lnTo>
            </a:path>
          </a:pathLst>
        </a:custGeom>
        <a:noFill/>
        <a:ln w="12700" cap="flat" cmpd="sng" algn="ctr">
          <a:solidFill>
            <a:srgbClr val="43BFB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0BF37F-328E-41F8-A589-091F548B7D7C}">
      <dsp:nvSpPr>
        <dsp:cNvPr id="0" name=""/>
        <dsp:cNvSpPr/>
      </dsp:nvSpPr>
      <dsp:spPr>
        <a:xfrm>
          <a:off x="4363869" y="989160"/>
          <a:ext cx="97880" cy="32722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72226"/>
              </a:lnTo>
              <a:lnTo>
                <a:pt x="97880" y="3272226"/>
              </a:lnTo>
            </a:path>
          </a:pathLst>
        </a:custGeom>
        <a:noFill/>
        <a:ln w="12700" cap="flat" cmpd="sng" algn="ctr">
          <a:solidFill>
            <a:srgbClr val="43BFB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AACF75-7B4E-43A1-A50A-1A833CD572C6}">
      <dsp:nvSpPr>
        <dsp:cNvPr id="0" name=""/>
        <dsp:cNvSpPr/>
      </dsp:nvSpPr>
      <dsp:spPr>
        <a:xfrm>
          <a:off x="4363869" y="989160"/>
          <a:ext cx="97880" cy="26928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92854"/>
              </a:lnTo>
              <a:lnTo>
                <a:pt x="97880" y="2692854"/>
              </a:lnTo>
            </a:path>
          </a:pathLst>
        </a:custGeom>
        <a:noFill/>
        <a:ln w="12700" cap="flat" cmpd="sng" algn="ctr">
          <a:solidFill>
            <a:srgbClr val="43BFB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572C1D-5A92-4537-847A-81C1268F8C03}">
      <dsp:nvSpPr>
        <dsp:cNvPr id="0" name=""/>
        <dsp:cNvSpPr/>
      </dsp:nvSpPr>
      <dsp:spPr>
        <a:xfrm>
          <a:off x="4363869" y="989160"/>
          <a:ext cx="97880" cy="21134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13482"/>
              </a:lnTo>
              <a:lnTo>
                <a:pt x="97880" y="2113482"/>
              </a:lnTo>
            </a:path>
          </a:pathLst>
        </a:custGeom>
        <a:noFill/>
        <a:ln w="12700" cap="flat" cmpd="sng" algn="ctr">
          <a:solidFill>
            <a:srgbClr val="43BFB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FC0EB8-126C-48D0-8590-4DC15F3885A2}">
      <dsp:nvSpPr>
        <dsp:cNvPr id="0" name=""/>
        <dsp:cNvSpPr/>
      </dsp:nvSpPr>
      <dsp:spPr>
        <a:xfrm>
          <a:off x="4363869" y="989160"/>
          <a:ext cx="97880" cy="15341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34111"/>
              </a:lnTo>
              <a:lnTo>
                <a:pt x="97880" y="1534111"/>
              </a:lnTo>
            </a:path>
          </a:pathLst>
        </a:custGeom>
        <a:noFill/>
        <a:ln w="12700" cap="flat" cmpd="sng" algn="ctr">
          <a:solidFill>
            <a:srgbClr val="43BFB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7A0829-CB3C-4F6D-9C86-06838E40D151}">
      <dsp:nvSpPr>
        <dsp:cNvPr id="0" name=""/>
        <dsp:cNvSpPr/>
      </dsp:nvSpPr>
      <dsp:spPr>
        <a:xfrm>
          <a:off x="4363869" y="989160"/>
          <a:ext cx="97880" cy="9547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54739"/>
              </a:lnTo>
              <a:lnTo>
                <a:pt x="97880" y="954739"/>
              </a:lnTo>
            </a:path>
          </a:pathLst>
        </a:custGeom>
        <a:noFill/>
        <a:ln w="12700" cap="flat" cmpd="sng" algn="ctr">
          <a:solidFill>
            <a:srgbClr val="43BFB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730095-A2EB-4DAB-B8C1-BC80CDDE3286}">
      <dsp:nvSpPr>
        <dsp:cNvPr id="0" name=""/>
        <dsp:cNvSpPr/>
      </dsp:nvSpPr>
      <dsp:spPr>
        <a:xfrm>
          <a:off x="4363869" y="989160"/>
          <a:ext cx="97880" cy="3753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5367"/>
              </a:lnTo>
              <a:lnTo>
                <a:pt x="97880" y="375367"/>
              </a:lnTo>
            </a:path>
          </a:pathLst>
        </a:custGeom>
        <a:noFill/>
        <a:ln w="12700" cap="flat" cmpd="sng" algn="ctr">
          <a:solidFill>
            <a:srgbClr val="43BFB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175D39-16F2-4039-BA1B-F6E39B93D02B}">
      <dsp:nvSpPr>
        <dsp:cNvPr id="0" name=""/>
        <dsp:cNvSpPr/>
      </dsp:nvSpPr>
      <dsp:spPr>
        <a:xfrm>
          <a:off x="3966905" y="409788"/>
          <a:ext cx="1051625" cy="1713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5681"/>
              </a:lnTo>
              <a:lnTo>
                <a:pt x="1051625" y="85681"/>
              </a:lnTo>
              <a:lnTo>
                <a:pt x="1051625" y="171363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676F08-1454-4C10-85AC-1BF7E5601C6E}">
      <dsp:nvSpPr>
        <dsp:cNvPr id="0" name=""/>
        <dsp:cNvSpPr/>
      </dsp:nvSpPr>
      <dsp:spPr>
        <a:xfrm>
          <a:off x="2518335" y="989160"/>
          <a:ext cx="91440" cy="95473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954739"/>
              </a:lnTo>
              <a:lnTo>
                <a:pt x="135399" y="954739"/>
              </a:lnTo>
            </a:path>
          </a:pathLst>
        </a:custGeom>
        <a:noFill/>
        <a:ln w="12700" cap="flat" cmpd="sng" algn="ctr">
          <a:solidFill>
            <a:srgbClr val="43BFB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173FB2-6FC4-46A4-BE31-69C80E6728E6}">
      <dsp:nvSpPr>
        <dsp:cNvPr id="0" name=""/>
        <dsp:cNvSpPr/>
      </dsp:nvSpPr>
      <dsp:spPr>
        <a:xfrm>
          <a:off x="2518335" y="989160"/>
          <a:ext cx="91440" cy="37536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75367"/>
              </a:lnTo>
              <a:lnTo>
                <a:pt x="135399" y="375367"/>
              </a:lnTo>
            </a:path>
          </a:pathLst>
        </a:custGeom>
        <a:noFill/>
        <a:ln w="12700" cap="flat" cmpd="sng" algn="ctr">
          <a:solidFill>
            <a:srgbClr val="43BFB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5637E3-575E-4935-8D54-4CC875FE1DD9}">
      <dsp:nvSpPr>
        <dsp:cNvPr id="0" name=""/>
        <dsp:cNvSpPr/>
      </dsp:nvSpPr>
      <dsp:spPr>
        <a:xfrm>
          <a:off x="3218716" y="409788"/>
          <a:ext cx="748189" cy="171363"/>
        </a:xfrm>
        <a:custGeom>
          <a:avLst/>
          <a:gdLst/>
          <a:ahLst/>
          <a:cxnLst/>
          <a:rect l="0" t="0" r="0" b="0"/>
          <a:pathLst>
            <a:path>
              <a:moveTo>
                <a:pt x="748189" y="0"/>
              </a:moveTo>
              <a:lnTo>
                <a:pt x="748189" y="85681"/>
              </a:lnTo>
              <a:lnTo>
                <a:pt x="0" y="85681"/>
              </a:lnTo>
              <a:lnTo>
                <a:pt x="0" y="171363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7FDB24-4463-4776-AD4A-E5B068BAC77B}">
      <dsp:nvSpPr>
        <dsp:cNvPr id="0" name=""/>
        <dsp:cNvSpPr/>
      </dsp:nvSpPr>
      <dsp:spPr>
        <a:xfrm>
          <a:off x="710320" y="989160"/>
          <a:ext cx="91440" cy="95473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954739"/>
              </a:lnTo>
              <a:lnTo>
                <a:pt x="135399" y="954739"/>
              </a:lnTo>
            </a:path>
          </a:pathLst>
        </a:custGeom>
        <a:noFill/>
        <a:ln w="12700" cap="flat" cmpd="sng" algn="ctr">
          <a:solidFill>
            <a:srgbClr val="43BFB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8F98A6-8F06-4D8D-8AB1-CA1E7451E4E3}">
      <dsp:nvSpPr>
        <dsp:cNvPr id="0" name=""/>
        <dsp:cNvSpPr/>
      </dsp:nvSpPr>
      <dsp:spPr>
        <a:xfrm>
          <a:off x="710320" y="989160"/>
          <a:ext cx="91440" cy="37536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75367"/>
              </a:lnTo>
              <a:lnTo>
                <a:pt x="135399" y="375367"/>
              </a:lnTo>
            </a:path>
          </a:pathLst>
        </a:custGeom>
        <a:noFill/>
        <a:ln w="12700" cap="flat" cmpd="sng" algn="ctr">
          <a:solidFill>
            <a:srgbClr val="43BFB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74F7F3-ECD5-416F-94B9-C7239BFB7776}">
      <dsp:nvSpPr>
        <dsp:cNvPr id="0" name=""/>
        <dsp:cNvSpPr/>
      </dsp:nvSpPr>
      <dsp:spPr>
        <a:xfrm>
          <a:off x="1410700" y="409788"/>
          <a:ext cx="2556204" cy="171363"/>
        </a:xfrm>
        <a:custGeom>
          <a:avLst/>
          <a:gdLst/>
          <a:ahLst/>
          <a:cxnLst/>
          <a:rect l="0" t="0" r="0" b="0"/>
          <a:pathLst>
            <a:path>
              <a:moveTo>
                <a:pt x="2556204" y="0"/>
              </a:moveTo>
              <a:lnTo>
                <a:pt x="2556204" y="85681"/>
              </a:lnTo>
              <a:lnTo>
                <a:pt x="0" y="85681"/>
              </a:lnTo>
              <a:lnTo>
                <a:pt x="0" y="171363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929A34-E415-4287-9E89-173EBAC4C4B3}">
      <dsp:nvSpPr>
        <dsp:cNvPr id="0" name=""/>
        <dsp:cNvSpPr/>
      </dsp:nvSpPr>
      <dsp:spPr>
        <a:xfrm>
          <a:off x="3148579" y="1780"/>
          <a:ext cx="1636651" cy="408008"/>
        </a:xfrm>
        <a:prstGeom prst="rect">
          <a:avLst/>
        </a:prstGeom>
        <a:solidFill>
          <a:srgbClr val="8D206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-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Presidente</a:t>
          </a:r>
        </a:p>
      </dsp:txBody>
      <dsp:txXfrm>
        <a:off x="3148579" y="1780"/>
        <a:ext cx="1636651" cy="408008"/>
      </dsp:txXfrm>
    </dsp:sp>
    <dsp:sp modelId="{D9D51405-3E59-4DE2-8413-EE3E5263C7A6}">
      <dsp:nvSpPr>
        <dsp:cNvPr id="0" name=""/>
        <dsp:cNvSpPr/>
      </dsp:nvSpPr>
      <dsp:spPr>
        <a:xfrm>
          <a:off x="592374" y="581152"/>
          <a:ext cx="1636651" cy="408008"/>
        </a:xfrm>
        <a:prstGeom prst="rect">
          <a:avLst/>
        </a:prstGeom>
        <a:solidFill>
          <a:srgbClr val="4A596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Gino Generoso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Diretoria Comercial</a:t>
          </a:r>
        </a:p>
      </dsp:txBody>
      <dsp:txXfrm>
        <a:off x="592374" y="581152"/>
        <a:ext cx="1636651" cy="408008"/>
      </dsp:txXfrm>
    </dsp:sp>
    <dsp:sp modelId="{36C2F1F7-93DC-494F-95EF-9753ED18115E}">
      <dsp:nvSpPr>
        <dsp:cNvPr id="0" name=""/>
        <dsp:cNvSpPr/>
      </dsp:nvSpPr>
      <dsp:spPr>
        <a:xfrm>
          <a:off x="845719" y="1160523"/>
          <a:ext cx="1636651" cy="408008"/>
        </a:xfrm>
        <a:prstGeom prst="rect">
          <a:avLst/>
        </a:prstGeom>
        <a:solidFill>
          <a:srgbClr val="43BFB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Comercial</a:t>
          </a:r>
        </a:p>
      </dsp:txBody>
      <dsp:txXfrm>
        <a:off x="845719" y="1160523"/>
        <a:ext cx="1636651" cy="408008"/>
      </dsp:txXfrm>
    </dsp:sp>
    <dsp:sp modelId="{B72DECE2-D691-43AB-9608-7A3364FB6A62}">
      <dsp:nvSpPr>
        <dsp:cNvPr id="0" name=""/>
        <dsp:cNvSpPr/>
      </dsp:nvSpPr>
      <dsp:spPr>
        <a:xfrm>
          <a:off x="845719" y="1739895"/>
          <a:ext cx="1636651" cy="408008"/>
        </a:xfrm>
        <a:prstGeom prst="rect">
          <a:avLst/>
        </a:prstGeom>
        <a:solidFill>
          <a:srgbClr val="43BFB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Trade Marketing</a:t>
          </a:r>
        </a:p>
      </dsp:txBody>
      <dsp:txXfrm>
        <a:off x="845719" y="1739895"/>
        <a:ext cx="1636651" cy="408008"/>
      </dsp:txXfrm>
    </dsp:sp>
    <dsp:sp modelId="{D6174E1E-35DE-4BD9-AD81-2C6A242CBF2E}">
      <dsp:nvSpPr>
        <dsp:cNvPr id="0" name=""/>
        <dsp:cNvSpPr/>
      </dsp:nvSpPr>
      <dsp:spPr>
        <a:xfrm>
          <a:off x="2400390" y="581152"/>
          <a:ext cx="1636651" cy="408008"/>
        </a:xfrm>
        <a:prstGeom prst="rect">
          <a:avLst/>
        </a:prstGeom>
        <a:solidFill>
          <a:srgbClr val="4A596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-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Diretoria de Marketing</a:t>
          </a:r>
        </a:p>
      </dsp:txBody>
      <dsp:txXfrm>
        <a:off x="2400390" y="581152"/>
        <a:ext cx="1636651" cy="408008"/>
      </dsp:txXfrm>
    </dsp:sp>
    <dsp:sp modelId="{DBEDD46D-3C3B-4541-9C0A-2E3BB25B697F}">
      <dsp:nvSpPr>
        <dsp:cNvPr id="0" name=""/>
        <dsp:cNvSpPr/>
      </dsp:nvSpPr>
      <dsp:spPr>
        <a:xfrm>
          <a:off x="2653734" y="1160523"/>
          <a:ext cx="1636651" cy="408008"/>
        </a:xfrm>
        <a:prstGeom prst="rect">
          <a:avLst/>
        </a:prstGeom>
        <a:solidFill>
          <a:srgbClr val="43BFB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Comunicação</a:t>
          </a:r>
        </a:p>
      </dsp:txBody>
      <dsp:txXfrm>
        <a:off x="2653734" y="1160523"/>
        <a:ext cx="1636651" cy="408008"/>
      </dsp:txXfrm>
    </dsp:sp>
    <dsp:sp modelId="{831D8413-6B98-4FA8-BB92-B7F56011613C}">
      <dsp:nvSpPr>
        <dsp:cNvPr id="0" name=""/>
        <dsp:cNvSpPr/>
      </dsp:nvSpPr>
      <dsp:spPr>
        <a:xfrm>
          <a:off x="2653734" y="1739895"/>
          <a:ext cx="1636651" cy="408008"/>
        </a:xfrm>
        <a:prstGeom prst="rect">
          <a:avLst/>
        </a:prstGeom>
        <a:solidFill>
          <a:srgbClr val="43BFB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Marketing</a:t>
          </a:r>
        </a:p>
      </dsp:txBody>
      <dsp:txXfrm>
        <a:off x="2653734" y="1739895"/>
        <a:ext cx="1636651" cy="408008"/>
      </dsp:txXfrm>
    </dsp:sp>
    <dsp:sp modelId="{B122E3FB-16CF-4467-9ABD-91FED30AE89E}">
      <dsp:nvSpPr>
        <dsp:cNvPr id="0" name=""/>
        <dsp:cNvSpPr/>
      </dsp:nvSpPr>
      <dsp:spPr>
        <a:xfrm>
          <a:off x="4200204" y="581152"/>
          <a:ext cx="1636651" cy="408008"/>
        </a:xfrm>
        <a:prstGeom prst="rect">
          <a:avLst/>
        </a:prstGeom>
        <a:solidFill>
          <a:srgbClr val="4A596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Luis Cabrini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Diretoria Adm. Financeira</a:t>
          </a:r>
        </a:p>
      </dsp:txBody>
      <dsp:txXfrm>
        <a:off x="4200204" y="581152"/>
        <a:ext cx="1636651" cy="408008"/>
      </dsp:txXfrm>
    </dsp:sp>
    <dsp:sp modelId="{68CF8795-27D4-41A7-AC04-B741C2D51FA9}">
      <dsp:nvSpPr>
        <dsp:cNvPr id="0" name=""/>
        <dsp:cNvSpPr/>
      </dsp:nvSpPr>
      <dsp:spPr>
        <a:xfrm>
          <a:off x="4461750" y="1160523"/>
          <a:ext cx="1636651" cy="408008"/>
        </a:xfrm>
        <a:prstGeom prst="rect">
          <a:avLst/>
        </a:prstGeom>
        <a:solidFill>
          <a:srgbClr val="43BFB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Adm. de Vendas</a:t>
          </a:r>
        </a:p>
      </dsp:txBody>
      <dsp:txXfrm>
        <a:off x="4461750" y="1160523"/>
        <a:ext cx="1636651" cy="408008"/>
      </dsp:txXfrm>
    </dsp:sp>
    <dsp:sp modelId="{F39EBAAB-AB48-4ECC-AA1E-9761DC19660B}">
      <dsp:nvSpPr>
        <dsp:cNvPr id="0" name=""/>
        <dsp:cNvSpPr/>
      </dsp:nvSpPr>
      <dsp:spPr>
        <a:xfrm>
          <a:off x="4461750" y="1739895"/>
          <a:ext cx="1636651" cy="408008"/>
        </a:xfrm>
        <a:prstGeom prst="rect">
          <a:avLst/>
        </a:prstGeom>
        <a:solidFill>
          <a:srgbClr val="43BFB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Contas a Pagar</a:t>
          </a:r>
        </a:p>
      </dsp:txBody>
      <dsp:txXfrm>
        <a:off x="4461750" y="1739895"/>
        <a:ext cx="1636651" cy="408008"/>
      </dsp:txXfrm>
    </dsp:sp>
    <dsp:sp modelId="{F66C7915-EF18-4236-88F4-9B26FF26B0AF}">
      <dsp:nvSpPr>
        <dsp:cNvPr id="0" name=""/>
        <dsp:cNvSpPr/>
      </dsp:nvSpPr>
      <dsp:spPr>
        <a:xfrm>
          <a:off x="4461750" y="2319267"/>
          <a:ext cx="1636651" cy="408008"/>
        </a:xfrm>
        <a:prstGeom prst="rect">
          <a:avLst/>
        </a:prstGeom>
        <a:solidFill>
          <a:srgbClr val="43BFB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Contabilidade</a:t>
          </a:r>
        </a:p>
      </dsp:txBody>
      <dsp:txXfrm>
        <a:off x="4461750" y="2319267"/>
        <a:ext cx="1636651" cy="408008"/>
      </dsp:txXfrm>
    </dsp:sp>
    <dsp:sp modelId="{E7DD4DF1-3C9A-4C87-9576-246E8DDCC658}">
      <dsp:nvSpPr>
        <dsp:cNvPr id="0" name=""/>
        <dsp:cNvSpPr/>
      </dsp:nvSpPr>
      <dsp:spPr>
        <a:xfrm>
          <a:off x="4461750" y="2898639"/>
          <a:ext cx="1636651" cy="408008"/>
        </a:xfrm>
        <a:prstGeom prst="rect">
          <a:avLst/>
        </a:prstGeom>
        <a:solidFill>
          <a:srgbClr val="43BFB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Controladoria</a:t>
          </a:r>
        </a:p>
      </dsp:txBody>
      <dsp:txXfrm>
        <a:off x="4461750" y="2898639"/>
        <a:ext cx="1636651" cy="408008"/>
      </dsp:txXfrm>
    </dsp:sp>
    <dsp:sp modelId="{9812C211-D320-48CA-BBD0-BA865D9797F1}">
      <dsp:nvSpPr>
        <dsp:cNvPr id="0" name=""/>
        <dsp:cNvSpPr/>
      </dsp:nvSpPr>
      <dsp:spPr>
        <a:xfrm>
          <a:off x="4461750" y="3478011"/>
          <a:ext cx="1636651" cy="408008"/>
        </a:xfrm>
        <a:prstGeom prst="rect">
          <a:avLst/>
        </a:prstGeom>
        <a:solidFill>
          <a:srgbClr val="43BFB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Crédito e Cobrança</a:t>
          </a:r>
        </a:p>
      </dsp:txBody>
      <dsp:txXfrm>
        <a:off x="4461750" y="3478011"/>
        <a:ext cx="1636651" cy="408008"/>
      </dsp:txXfrm>
    </dsp:sp>
    <dsp:sp modelId="{399F6BC2-B0EC-4251-8E60-F140E3350AE4}">
      <dsp:nvSpPr>
        <dsp:cNvPr id="0" name=""/>
        <dsp:cNvSpPr/>
      </dsp:nvSpPr>
      <dsp:spPr>
        <a:xfrm>
          <a:off x="4461750" y="4057382"/>
          <a:ext cx="1636651" cy="408008"/>
        </a:xfrm>
        <a:prstGeom prst="rect">
          <a:avLst/>
        </a:prstGeom>
        <a:solidFill>
          <a:srgbClr val="43BFB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Fiscal</a:t>
          </a:r>
        </a:p>
      </dsp:txBody>
      <dsp:txXfrm>
        <a:off x="4461750" y="4057382"/>
        <a:ext cx="1636651" cy="408008"/>
      </dsp:txXfrm>
    </dsp:sp>
    <dsp:sp modelId="{FF270E4B-4EDF-4A89-A4E1-5EA423B26C3B}">
      <dsp:nvSpPr>
        <dsp:cNvPr id="0" name=""/>
        <dsp:cNvSpPr/>
      </dsp:nvSpPr>
      <dsp:spPr>
        <a:xfrm>
          <a:off x="4461750" y="4636754"/>
          <a:ext cx="1636651" cy="408008"/>
        </a:xfrm>
        <a:prstGeom prst="rect">
          <a:avLst/>
        </a:prstGeom>
        <a:solidFill>
          <a:srgbClr val="43BFB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Jurídico</a:t>
          </a:r>
        </a:p>
      </dsp:txBody>
      <dsp:txXfrm>
        <a:off x="4461750" y="4636754"/>
        <a:ext cx="1636651" cy="408008"/>
      </dsp:txXfrm>
    </dsp:sp>
    <dsp:sp modelId="{87F5EB1D-399A-4ED5-81BD-ABACA6E8ECC5}">
      <dsp:nvSpPr>
        <dsp:cNvPr id="0" name=""/>
        <dsp:cNvSpPr/>
      </dsp:nvSpPr>
      <dsp:spPr>
        <a:xfrm>
          <a:off x="4461750" y="5216126"/>
          <a:ext cx="1636651" cy="408008"/>
        </a:xfrm>
        <a:prstGeom prst="rect">
          <a:avLst/>
        </a:prstGeom>
        <a:solidFill>
          <a:srgbClr val="43BFB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Recursos Humanos</a:t>
          </a:r>
        </a:p>
      </dsp:txBody>
      <dsp:txXfrm>
        <a:off x="4461750" y="5216126"/>
        <a:ext cx="1636651" cy="408008"/>
      </dsp:txXfrm>
    </dsp:sp>
    <dsp:sp modelId="{1E7D0BFD-5FCC-4EF0-A1FE-77257498F158}">
      <dsp:nvSpPr>
        <dsp:cNvPr id="0" name=""/>
        <dsp:cNvSpPr/>
      </dsp:nvSpPr>
      <dsp:spPr>
        <a:xfrm>
          <a:off x="6016420" y="581152"/>
          <a:ext cx="1636651" cy="408008"/>
        </a:xfrm>
        <a:prstGeom prst="rect">
          <a:avLst/>
        </a:prstGeom>
        <a:solidFill>
          <a:srgbClr val="4A596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Gil Bezerra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Diretoria de Operações</a:t>
          </a:r>
        </a:p>
      </dsp:txBody>
      <dsp:txXfrm>
        <a:off x="6016420" y="581152"/>
        <a:ext cx="1636651" cy="408008"/>
      </dsp:txXfrm>
    </dsp:sp>
    <dsp:sp modelId="{6379CB49-4AA3-44E1-BD29-D7DA79926E53}">
      <dsp:nvSpPr>
        <dsp:cNvPr id="0" name=""/>
        <dsp:cNvSpPr/>
      </dsp:nvSpPr>
      <dsp:spPr>
        <a:xfrm>
          <a:off x="6269765" y="1160523"/>
          <a:ext cx="1636651" cy="408008"/>
        </a:xfrm>
        <a:prstGeom prst="rect">
          <a:avLst/>
        </a:prstGeom>
        <a:solidFill>
          <a:srgbClr val="43BFB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E-commerce</a:t>
          </a:r>
        </a:p>
      </dsp:txBody>
      <dsp:txXfrm>
        <a:off x="6269765" y="1160523"/>
        <a:ext cx="1636651" cy="408008"/>
      </dsp:txXfrm>
    </dsp:sp>
    <dsp:sp modelId="{34864853-0705-4724-B71E-12D11A5006E5}">
      <dsp:nvSpPr>
        <dsp:cNvPr id="0" name=""/>
        <dsp:cNvSpPr/>
      </dsp:nvSpPr>
      <dsp:spPr>
        <a:xfrm>
          <a:off x="6269765" y="1739895"/>
          <a:ext cx="1636651" cy="408008"/>
        </a:xfrm>
        <a:prstGeom prst="rect">
          <a:avLst/>
        </a:prstGeom>
        <a:solidFill>
          <a:srgbClr val="43BFB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Gestão</a:t>
          </a:r>
        </a:p>
      </dsp:txBody>
      <dsp:txXfrm>
        <a:off x="6269765" y="1739895"/>
        <a:ext cx="1636651" cy="408008"/>
      </dsp:txXfrm>
    </dsp:sp>
    <dsp:sp modelId="{90D4FDC5-0282-4083-BF26-09207157AA4C}">
      <dsp:nvSpPr>
        <dsp:cNvPr id="0" name=""/>
        <dsp:cNvSpPr/>
      </dsp:nvSpPr>
      <dsp:spPr>
        <a:xfrm>
          <a:off x="6269765" y="2319267"/>
          <a:ext cx="1636651" cy="408008"/>
        </a:xfrm>
        <a:prstGeom prst="rect">
          <a:avLst/>
        </a:prstGeom>
        <a:solidFill>
          <a:srgbClr val="43BFB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Logística</a:t>
          </a:r>
        </a:p>
      </dsp:txBody>
      <dsp:txXfrm>
        <a:off x="6269765" y="2319267"/>
        <a:ext cx="1636651" cy="408008"/>
      </dsp:txXfrm>
    </dsp:sp>
    <dsp:sp modelId="{4D28F7A8-9506-43B5-A898-534CB3F7A280}">
      <dsp:nvSpPr>
        <dsp:cNvPr id="0" name=""/>
        <dsp:cNvSpPr/>
      </dsp:nvSpPr>
      <dsp:spPr>
        <a:xfrm>
          <a:off x="6269765" y="2898639"/>
          <a:ext cx="1636651" cy="408008"/>
        </a:xfrm>
        <a:prstGeom prst="rect">
          <a:avLst/>
        </a:prstGeom>
        <a:solidFill>
          <a:srgbClr val="43BFB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Pesquisa &amp; Desenvolvimento</a:t>
          </a:r>
        </a:p>
      </dsp:txBody>
      <dsp:txXfrm>
        <a:off x="6269765" y="2898639"/>
        <a:ext cx="1636651" cy="408008"/>
      </dsp:txXfrm>
    </dsp:sp>
    <dsp:sp modelId="{531930F3-D20E-46B7-B402-BB668FF1B61D}">
      <dsp:nvSpPr>
        <dsp:cNvPr id="0" name=""/>
        <dsp:cNvSpPr/>
      </dsp:nvSpPr>
      <dsp:spPr>
        <a:xfrm>
          <a:off x="6269765" y="3478011"/>
          <a:ext cx="1636651" cy="408008"/>
        </a:xfrm>
        <a:prstGeom prst="rect">
          <a:avLst/>
        </a:prstGeom>
        <a:solidFill>
          <a:srgbClr val="43BFB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Qualidade</a:t>
          </a:r>
        </a:p>
      </dsp:txBody>
      <dsp:txXfrm>
        <a:off x="6269765" y="3478011"/>
        <a:ext cx="1636651" cy="408008"/>
      </dsp:txXfrm>
    </dsp:sp>
    <dsp:sp modelId="{B082C5DF-0E0B-49FB-BBAA-48E712E65A52}">
      <dsp:nvSpPr>
        <dsp:cNvPr id="0" name=""/>
        <dsp:cNvSpPr/>
      </dsp:nvSpPr>
      <dsp:spPr>
        <a:xfrm>
          <a:off x="6269765" y="4057382"/>
          <a:ext cx="1636651" cy="408008"/>
        </a:xfrm>
        <a:prstGeom prst="rect">
          <a:avLst/>
        </a:prstGeom>
        <a:solidFill>
          <a:srgbClr val="43BFB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Suprimentos</a:t>
          </a:r>
        </a:p>
      </dsp:txBody>
      <dsp:txXfrm>
        <a:off x="6269765" y="4057382"/>
        <a:ext cx="1636651" cy="408008"/>
      </dsp:txXfrm>
    </dsp:sp>
    <dsp:sp modelId="{BFA4CD40-AAC6-4538-B54B-76F2856D5D9A}">
      <dsp:nvSpPr>
        <dsp:cNvPr id="0" name=""/>
        <dsp:cNvSpPr/>
      </dsp:nvSpPr>
      <dsp:spPr>
        <a:xfrm>
          <a:off x="6269765" y="4636754"/>
          <a:ext cx="1636651" cy="408008"/>
        </a:xfrm>
        <a:prstGeom prst="rect">
          <a:avLst/>
        </a:prstGeom>
        <a:solidFill>
          <a:srgbClr val="43BFB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TI</a:t>
          </a:r>
        </a:p>
      </dsp:txBody>
      <dsp:txXfrm>
        <a:off x="6269765" y="4636754"/>
        <a:ext cx="1636651" cy="4080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C49F35-170C-4EBA-A827-77AD5FA43270}" type="datetimeFigureOut">
              <a:rPr lang="pt-BR" smtClean="0"/>
              <a:t>10/09/2023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8A341C-723F-4D82-AD2C-7D580EC5B0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82931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D0A8D1-406B-4E3E-94C9-A4410CB1E4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7195727-5D3F-4B93-977F-45BE2B023B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C104F06-C207-423D-AB6A-06D5BB8CD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3CE55-A941-427C-B4DF-934736AC363F}" type="datetimeFigureOut">
              <a:rPr lang="pt-BR" smtClean="0"/>
              <a:t>10/09/2023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ADD8169-4B09-427E-9F86-981698E52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DB48B36-246C-4FBC-863D-A62FEE588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A9D93-EC7C-4AF0-8801-F2845DFFC8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426040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62E99E-C5CD-4A79-8174-F17410351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9110761-F9BF-4E4A-A0F6-43548812C9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C1978BE-B338-46BA-94E0-797EC784CF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3CE55-A941-427C-B4DF-934736AC363F}" type="datetimeFigureOut">
              <a:rPr lang="pt-BR" smtClean="0"/>
              <a:t>10/09/2023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7FF562C-187B-4A77-A3E2-0E15CD12B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58744B8-50A1-4B8F-9D29-D8396103A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A9D93-EC7C-4AF0-8801-F2845DFFC8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5561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B16497-8758-4E81-BF55-7F3A8C4D1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7691EF6-9CE7-4131-B486-013322C6EF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AC840B1-35C1-4357-A1BD-091B205445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3CE55-A941-427C-B4DF-934736AC363F}" type="datetimeFigureOut">
              <a:rPr lang="pt-BR" smtClean="0"/>
              <a:t>10/09/2023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BBDCB72-A5BF-4BD7-B0DF-5849DC8CA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4ACBBA4-623D-45CD-BF44-0A7A78D09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A9D93-EC7C-4AF0-8801-F2845DFFC8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5852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D23B7E-3FC6-42ED-8A48-DF0E692749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60FFB70-4498-47C7-AFB8-E0CF178F07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48DDC46-0450-443D-8FB8-064338BDE3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702C17A-C038-4A45-A7EC-4EEF7A4FB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3CE55-A941-427C-B4DF-934736AC363F}" type="datetimeFigureOut">
              <a:rPr lang="pt-BR" smtClean="0"/>
              <a:t>10/09/2023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23DF763-AAD3-4F8D-A260-9A9D8F8E4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D306B07-D8FE-4D8B-8E01-DB7476DEC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A9D93-EC7C-4AF0-8801-F2845DFFC8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3876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DFE596-5ED9-4246-9DD7-FF9AD2971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D535F75-0F5A-4823-89BF-942A2D7CA2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9D0CF8E-590B-4DED-82DB-4917FAD767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E211CC64-D5CF-4509-9163-5992EF420D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5A92F46-AA4D-4AED-85B8-093A796455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EFC51549-7E1E-4328-A68B-B8E807E11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3CE55-A941-427C-B4DF-934736AC363F}" type="datetimeFigureOut">
              <a:rPr lang="pt-BR" smtClean="0"/>
              <a:t>10/09/2023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F5A77DE2-78F4-46DF-869B-2EB9E03EFF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F6B16FF4-BB08-460C-B681-6DCF808B3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A9D93-EC7C-4AF0-8801-F2845DFFC8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3874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29F50D-096F-4D5A-86A8-A0E5B4B5C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7FB62CE-0C35-45EE-B9D3-5ADFAFBEA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3CE55-A941-427C-B4DF-934736AC363F}" type="datetimeFigureOut">
              <a:rPr lang="pt-BR" smtClean="0"/>
              <a:t>10/09/2023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AC1847A-0D74-4351-B5F3-A0A7AACFB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77715B2-5721-4F1B-AE8F-9B3A2DC59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A9D93-EC7C-4AF0-8801-F2845DFFC8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265043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0564EA74-6825-4EE3-9276-21CDA0491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3CE55-A941-427C-B4DF-934736AC363F}" type="datetimeFigureOut">
              <a:rPr lang="pt-BR" smtClean="0"/>
              <a:t>10/09/2023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D4927758-8E24-4F4E-8DBE-0D4837490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89C25D7-1085-464F-9341-0EBE66824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A9D93-EC7C-4AF0-8801-F2845DFFC8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4015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22EC49-64B9-42D2-A36E-8B842AFC3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5D390BB-7547-4B48-ADC8-DCAA2E7495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5B4F07E-C5A2-499A-AB92-9D2893AC7F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50B3A99-F079-4A91-835B-5066DF610A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3CE55-A941-427C-B4DF-934736AC363F}" type="datetimeFigureOut">
              <a:rPr lang="pt-BR" smtClean="0"/>
              <a:t>10/09/2023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5383057-4B38-4B11-8B03-6BC34C924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1387043-3904-4B32-AAE2-2C6527A5F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A9D93-EC7C-4AF0-8801-F2845DFFC8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55134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88157F-0DDB-4FC7-A4E0-53C170468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FE6F2031-286B-407F-8C3D-0B60696D144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50D7406-27DE-44AA-A928-4A6F6758C0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DFB775F-96D0-4684-98C2-592D1AE946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3CE55-A941-427C-B4DF-934736AC363F}" type="datetimeFigureOut">
              <a:rPr lang="pt-BR" smtClean="0"/>
              <a:t>10/09/2023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21D71DA-AADE-460F-9F3F-27D9F3457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17FBF03-B96E-4C65-B830-FDAC96B18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A9D93-EC7C-4AF0-8801-F2845DFFC8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01657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96E795-A92F-455B-B2C9-ECD99E7FD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2A06506-9D64-4402-979B-12B30ADB13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C20F45B-A7CD-4BCA-AAF0-BC4853C70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3CE55-A941-427C-B4DF-934736AC363F}" type="datetimeFigureOut">
              <a:rPr lang="pt-BR" smtClean="0"/>
              <a:t>10/09/2023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5F6B722-E60E-4325-AD5A-D3330CB6D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1A6B986-58B9-46EE-9B2F-14F281387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A9D93-EC7C-4AF0-8801-F2845DFFC8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17934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3CBFD38-D9E7-4C40-8FA9-68CCC9686F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08308B3-F673-40E2-98CE-B581031E38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1F4B27C-F31B-46C2-AD80-62E1CA3F1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3CE55-A941-427C-B4DF-934736AC363F}" type="datetimeFigureOut">
              <a:rPr lang="pt-BR" smtClean="0"/>
              <a:t>10/09/2023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C260B7A-CD2D-415A-A8AE-6DDECC4C9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A771624-1FCF-46EC-8427-215A627D0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A9D93-EC7C-4AF0-8801-F2845DFFC8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9126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1129FB62-7A95-4C11-AA29-8CC129A060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9D7DC79-4154-45CD-A586-EDC7ECC905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3715C97-E441-4A27-BFB5-3123050197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B3CE55-A941-427C-B4DF-934736AC363F}" type="datetimeFigureOut">
              <a:rPr lang="pt-BR" smtClean="0"/>
              <a:t>10/09/2023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0539896-AA1F-411E-B31E-EECEBE9852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D524648-DDEF-43A1-B1C6-943CF8E0F1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CA9D93-EC7C-4AF0-8801-F2845DFFC8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2625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5.pn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7.png"/><Relationship Id="rId9" Type="http://schemas.microsoft.com/office/2007/relationships/diagramDrawing" Target="../diagrams/drawing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22.png"/><Relationship Id="rId4" Type="http://schemas.openxmlformats.org/officeDocument/2006/relationships/hyperlink" Target="https://www.amil.com.br/beneficiario/#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cid:image004.jpg@01D6A7BD.AD78A1F0" TargetMode="External"/><Relationship Id="rId7" Type="http://schemas.openxmlformats.org/officeDocument/2006/relationships/image" Target="../media/image5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JPG"/><Relationship Id="rId4" Type="http://schemas.openxmlformats.org/officeDocument/2006/relationships/image" Target="../media/image3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5.png"/><Relationship Id="rId4" Type="http://schemas.openxmlformats.org/officeDocument/2006/relationships/image" Target="../media/image4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svg"/><Relationship Id="rId7" Type="http://schemas.openxmlformats.org/officeDocument/2006/relationships/image" Target="../media/image50.svg"/><Relationship Id="rId12" Type="http://schemas.openxmlformats.org/officeDocument/2006/relationships/image" Target="../media/image55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11" Type="http://schemas.openxmlformats.org/officeDocument/2006/relationships/image" Target="../media/image54.png"/><Relationship Id="rId5" Type="http://schemas.openxmlformats.org/officeDocument/2006/relationships/image" Target="../media/image48.svg"/><Relationship Id="rId10" Type="http://schemas.openxmlformats.org/officeDocument/2006/relationships/image" Target="../media/image53.png"/><Relationship Id="rId4" Type="http://schemas.openxmlformats.org/officeDocument/2006/relationships/image" Target="../media/image47.png"/><Relationship Id="rId9" Type="http://schemas.openxmlformats.org/officeDocument/2006/relationships/image" Target="../media/image52.sv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52.svg"/><Relationship Id="rId7" Type="http://schemas.openxmlformats.org/officeDocument/2006/relationships/image" Target="../media/image50.svg"/><Relationship Id="rId12" Type="http://schemas.openxmlformats.org/officeDocument/2006/relationships/image" Target="../media/image55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11" Type="http://schemas.openxmlformats.org/officeDocument/2006/relationships/image" Target="../media/image54.png"/><Relationship Id="rId5" Type="http://schemas.openxmlformats.org/officeDocument/2006/relationships/image" Target="../media/image57.svg"/><Relationship Id="rId10" Type="http://schemas.openxmlformats.org/officeDocument/2006/relationships/image" Target="../media/image58.png"/><Relationship Id="rId4" Type="http://schemas.openxmlformats.org/officeDocument/2006/relationships/image" Target="../media/image56.png"/><Relationship Id="rId9" Type="http://schemas.openxmlformats.org/officeDocument/2006/relationships/image" Target="../media/image48.sv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5.png"/><Relationship Id="rId7" Type="http://schemas.openxmlformats.org/officeDocument/2006/relationships/image" Target="../media/image48.svg"/><Relationship Id="rId12" Type="http://schemas.openxmlformats.org/officeDocument/2006/relationships/image" Target="../media/image61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11" Type="http://schemas.openxmlformats.org/officeDocument/2006/relationships/image" Target="../media/image50.svg"/><Relationship Id="rId5" Type="http://schemas.openxmlformats.org/officeDocument/2006/relationships/image" Target="../media/image52.svg"/><Relationship Id="rId10" Type="http://schemas.openxmlformats.org/officeDocument/2006/relationships/image" Target="../media/image49.png"/><Relationship Id="rId4" Type="http://schemas.openxmlformats.org/officeDocument/2006/relationships/image" Target="../media/image51.png"/><Relationship Id="rId9" Type="http://schemas.openxmlformats.org/officeDocument/2006/relationships/image" Target="../media/image60.sv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55.png"/><Relationship Id="rId7" Type="http://schemas.openxmlformats.org/officeDocument/2006/relationships/image" Target="../media/image6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Relationship Id="rId9" Type="http://schemas.openxmlformats.org/officeDocument/2006/relationships/image" Target="../media/image6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69.jpe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jpeg"/><Relationship Id="rId3" Type="http://schemas.openxmlformats.org/officeDocument/2006/relationships/image" Target="../media/image5.png"/><Relationship Id="rId7" Type="http://schemas.openxmlformats.org/officeDocument/2006/relationships/hyperlink" Target="file:///C:\Users\kleverson.matias\BELLIZ%20COMPANY\Publico%20-%20Documentos\PONTO%20ELETRONICO\Cartilha%20de%20Ponto%20Eletr&#244;nico.pdf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5" Type="http://schemas.openxmlformats.org/officeDocument/2006/relationships/hyperlink" Target="file:///C:\Users\kleverson.matias\BELLIZ%20COMPANY\Publico%20-%20Documentos\PONTO%20ELETRONICO\Manual%20App%20MEU%20RH.pdf" TargetMode="External"/><Relationship Id="rId4" Type="http://schemas.openxmlformats.org/officeDocument/2006/relationships/image" Target="../media/image71.png"/><Relationship Id="rId9" Type="http://schemas.openxmlformats.org/officeDocument/2006/relationships/image" Target="../media/image74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png"/><Relationship Id="rId4" Type="http://schemas.openxmlformats.org/officeDocument/2006/relationships/image" Target="../media/image73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AA0E4EEC-E421-4107-9679-F4894B9C3311}"/>
              </a:ext>
            </a:extLst>
          </p:cNvPr>
          <p:cNvSpPr/>
          <p:nvPr/>
        </p:nvSpPr>
        <p:spPr>
          <a:xfrm>
            <a:off x="2536723" y="-1"/>
            <a:ext cx="2339050" cy="6858001"/>
          </a:xfrm>
          <a:prstGeom prst="rect">
            <a:avLst/>
          </a:prstGeom>
          <a:solidFill>
            <a:srgbClr val="DB00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07AAF4B7-9D17-4D16-8173-3D74A7B05F12}"/>
              </a:ext>
            </a:extLst>
          </p:cNvPr>
          <p:cNvSpPr/>
          <p:nvPr/>
        </p:nvSpPr>
        <p:spPr>
          <a:xfrm>
            <a:off x="4875129" y="-4048"/>
            <a:ext cx="2354066" cy="6862048"/>
          </a:xfrm>
          <a:prstGeom prst="rect">
            <a:avLst/>
          </a:prstGeom>
          <a:solidFill>
            <a:srgbClr val="4A59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B24E2B17-2F37-4E1D-9138-9C8D881C1439}"/>
              </a:ext>
            </a:extLst>
          </p:cNvPr>
          <p:cNvSpPr/>
          <p:nvPr/>
        </p:nvSpPr>
        <p:spPr>
          <a:xfrm>
            <a:off x="7229195" y="0"/>
            <a:ext cx="2481900" cy="6858000"/>
          </a:xfrm>
          <a:prstGeom prst="rect">
            <a:avLst/>
          </a:prstGeom>
          <a:solidFill>
            <a:srgbClr val="DB00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6CF5A774-5108-4C3C-B914-27A7FD4662D9}"/>
              </a:ext>
            </a:extLst>
          </p:cNvPr>
          <p:cNvSpPr/>
          <p:nvPr/>
        </p:nvSpPr>
        <p:spPr>
          <a:xfrm>
            <a:off x="9709809" y="-1"/>
            <a:ext cx="2481900" cy="6858001"/>
          </a:xfrm>
          <a:prstGeom prst="rect">
            <a:avLst/>
          </a:prstGeom>
          <a:solidFill>
            <a:srgbClr val="43BF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64D6522E-9642-474F-AA97-29B1FB7A31D9}"/>
              </a:ext>
            </a:extLst>
          </p:cNvPr>
          <p:cNvSpPr/>
          <p:nvPr/>
        </p:nvSpPr>
        <p:spPr>
          <a:xfrm>
            <a:off x="-2526327" y="0"/>
            <a:ext cx="2536723" cy="6858001"/>
          </a:xfrm>
          <a:prstGeom prst="rect">
            <a:avLst/>
          </a:prstGeom>
          <a:solidFill>
            <a:srgbClr val="8D2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64A44222-9339-4982-B787-7D2BDC9915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33" t="85999" r="64760"/>
          <a:stretch/>
        </p:blipFill>
        <p:spPr>
          <a:xfrm>
            <a:off x="3098572" y="6093561"/>
            <a:ext cx="1187594" cy="600502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C42E1775-37B5-436E-B774-317C1616775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50" t="89146" r="36604" b="-1376"/>
          <a:stretch/>
        </p:blipFill>
        <p:spPr>
          <a:xfrm>
            <a:off x="5069363" y="6137686"/>
            <a:ext cx="1851753" cy="541748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8983FE64-02B1-4DEB-8E7A-E12C5A99F7A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165" t="87517" r="15290"/>
          <a:stretch/>
        </p:blipFill>
        <p:spPr>
          <a:xfrm>
            <a:off x="7812820" y="6141260"/>
            <a:ext cx="1291984" cy="552922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50E6E9C5-1EE8-493F-8B7E-2F0476BB81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76911" y="6176041"/>
            <a:ext cx="1269318" cy="527834"/>
          </a:xfrm>
          <a:prstGeom prst="rect">
            <a:avLst/>
          </a:prstGeom>
        </p:spPr>
      </p:pic>
      <p:pic>
        <p:nvPicPr>
          <p:cNvPr id="13" name="Imagem 12" descr="Uma imagem contendo desenho, relógio, mesa&#10;&#10;Descrição gerada automaticamente">
            <a:extLst>
              <a:ext uri="{FF2B5EF4-FFF2-40B4-BE49-F238E27FC236}">
                <a16:creationId xmlns:a16="http://schemas.microsoft.com/office/drawing/2014/main" id="{888B3E34-13A5-49DF-A171-C653F1BE72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359" y="6204820"/>
            <a:ext cx="1336958" cy="403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60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63"/>
    </mc:Choice>
    <mc:Fallback xmlns="">
      <p:transition advTm="3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ângulo 20">
            <a:extLst>
              <a:ext uri="{FF2B5EF4-FFF2-40B4-BE49-F238E27FC236}">
                <a16:creationId xmlns:a16="http://schemas.microsoft.com/office/drawing/2014/main" id="{3E40B938-E4D2-443F-9067-6DD741DD24EA}"/>
              </a:ext>
            </a:extLst>
          </p:cNvPr>
          <p:cNvSpPr/>
          <p:nvPr/>
        </p:nvSpPr>
        <p:spPr>
          <a:xfrm>
            <a:off x="-4028" y="6099744"/>
            <a:ext cx="2481900" cy="758256"/>
          </a:xfrm>
          <a:prstGeom prst="rect">
            <a:avLst/>
          </a:prstGeom>
          <a:solidFill>
            <a:srgbClr val="8D2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E7F1D45B-3725-404D-BB6A-51E730A1C2F4}"/>
              </a:ext>
            </a:extLst>
          </p:cNvPr>
          <p:cNvSpPr/>
          <p:nvPr/>
        </p:nvSpPr>
        <p:spPr>
          <a:xfrm>
            <a:off x="2477871" y="6099744"/>
            <a:ext cx="2288989" cy="758256"/>
          </a:xfrm>
          <a:prstGeom prst="rect">
            <a:avLst/>
          </a:prstGeom>
          <a:solidFill>
            <a:srgbClr val="DB00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26FA7A6A-8F6F-486D-97DA-735C11B9179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9359" y="1372876"/>
            <a:ext cx="10007762" cy="3821148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425E0813-C5E3-4170-8D40-085FA0A82E84}"/>
              </a:ext>
            </a:extLst>
          </p:cNvPr>
          <p:cNvSpPr/>
          <p:nvPr/>
        </p:nvSpPr>
        <p:spPr>
          <a:xfrm>
            <a:off x="4755792" y="6099744"/>
            <a:ext cx="2481900" cy="758256"/>
          </a:xfrm>
          <a:prstGeom prst="rect">
            <a:avLst/>
          </a:prstGeom>
          <a:solidFill>
            <a:srgbClr val="4A59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45A20C33-00F3-4043-8B5C-161BB634F1D8}"/>
              </a:ext>
            </a:extLst>
          </p:cNvPr>
          <p:cNvSpPr/>
          <p:nvPr/>
        </p:nvSpPr>
        <p:spPr>
          <a:xfrm>
            <a:off x="7227909" y="6099744"/>
            <a:ext cx="2481900" cy="758256"/>
          </a:xfrm>
          <a:prstGeom prst="rect">
            <a:avLst/>
          </a:prstGeom>
          <a:solidFill>
            <a:srgbClr val="DB00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5B658A03-5BA9-46C8-9AA2-C174296BFA36}"/>
              </a:ext>
            </a:extLst>
          </p:cNvPr>
          <p:cNvSpPr/>
          <p:nvPr/>
        </p:nvSpPr>
        <p:spPr>
          <a:xfrm>
            <a:off x="9709809" y="6099744"/>
            <a:ext cx="2481900" cy="763662"/>
          </a:xfrm>
          <a:prstGeom prst="rect">
            <a:avLst/>
          </a:prstGeom>
          <a:solidFill>
            <a:srgbClr val="43BF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13E36570-AF3E-49D7-BC1E-628A997700D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33" t="85999" r="64760"/>
          <a:stretch/>
        </p:blipFill>
        <p:spPr>
          <a:xfrm>
            <a:off x="3026002" y="6151618"/>
            <a:ext cx="1187594" cy="600502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D6A6A5B3-B1B6-40E5-B661-8F7B9EC4323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50" t="89146" r="36604" b="-1376"/>
          <a:stretch/>
        </p:blipFill>
        <p:spPr>
          <a:xfrm>
            <a:off x="5069363" y="6195743"/>
            <a:ext cx="1851753" cy="541748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66E87F8E-1A76-49B8-9053-334F542B254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165" t="87517" r="15290"/>
          <a:stretch/>
        </p:blipFill>
        <p:spPr>
          <a:xfrm>
            <a:off x="7812820" y="6199317"/>
            <a:ext cx="1291984" cy="552922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E59965E6-F29B-45BB-9D50-E38182E267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76911" y="6234098"/>
            <a:ext cx="1269318" cy="527834"/>
          </a:xfrm>
          <a:prstGeom prst="rect">
            <a:avLst/>
          </a:prstGeom>
        </p:spPr>
      </p:pic>
      <p:pic>
        <p:nvPicPr>
          <p:cNvPr id="19" name="Imagem 18" descr="Uma imagem contendo desenho, relógio, mesa&#10;&#10;Descrição gerada automaticamente">
            <a:extLst>
              <a:ext uri="{FF2B5EF4-FFF2-40B4-BE49-F238E27FC236}">
                <a16:creationId xmlns:a16="http://schemas.microsoft.com/office/drawing/2014/main" id="{ACD6D5A3-209D-4074-A7E1-057E2FC387F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359" y="6262877"/>
            <a:ext cx="1336958" cy="403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1936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26FA7A6A-8F6F-486D-97DA-735C11B9179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64517" y="6371483"/>
            <a:ext cx="1274210" cy="486517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94EC71E7-FDE3-4E8E-B45A-5D710285EEA6}"/>
              </a:ext>
            </a:extLst>
          </p:cNvPr>
          <p:cNvSpPr/>
          <p:nvPr/>
        </p:nvSpPr>
        <p:spPr>
          <a:xfrm>
            <a:off x="-2" y="1318952"/>
            <a:ext cx="742105" cy="1366744"/>
          </a:xfrm>
          <a:prstGeom prst="rect">
            <a:avLst/>
          </a:prstGeom>
          <a:solidFill>
            <a:srgbClr val="DB00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425E0813-C5E3-4170-8D40-085FA0A82E84}"/>
              </a:ext>
            </a:extLst>
          </p:cNvPr>
          <p:cNvSpPr/>
          <p:nvPr/>
        </p:nvSpPr>
        <p:spPr>
          <a:xfrm>
            <a:off x="0" y="2685696"/>
            <a:ext cx="742104" cy="1435580"/>
          </a:xfrm>
          <a:prstGeom prst="rect">
            <a:avLst/>
          </a:prstGeom>
          <a:solidFill>
            <a:srgbClr val="4A59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9A7FCAA2-5B1E-4AA5-8B67-D15AA01257FE}"/>
              </a:ext>
            </a:extLst>
          </p:cNvPr>
          <p:cNvSpPr/>
          <p:nvPr/>
        </p:nvSpPr>
        <p:spPr>
          <a:xfrm>
            <a:off x="-1" y="0"/>
            <a:ext cx="742104" cy="1318952"/>
          </a:xfrm>
          <a:prstGeom prst="rect">
            <a:avLst/>
          </a:prstGeom>
          <a:solidFill>
            <a:srgbClr val="8D2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BA5EEFE6-5A59-4173-B5DF-FABF66C0B26D}"/>
              </a:ext>
            </a:extLst>
          </p:cNvPr>
          <p:cNvSpPr/>
          <p:nvPr/>
        </p:nvSpPr>
        <p:spPr>
          <a:xfrm>
            <a:off x="0" y="4121276"/>
            <a:ext cx="742104" cy="1435580"/>
          </a:xfrm>
          <a:prstGeom prst="rect">
            <a:avLst/>
          </a:prstGeom>
          <a:solidFill>
            <a:srgbClr val="DB00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C0305CD5-A077-4F15-A6E1-720A926271EE}"/>
              </a:ext>
            </a:extLst>
          </p:cNvPr>
          <p:cNvSpPr/>
          <p:nvPr/>
        </p:nvSpPr>
        <p:spPr>
          <a:xfrm>
            <a:off x="0" y="5556856"/>
            <a:ext cx="742104" cy="1301143"/>
          </a:xfrm>
          <a:prstGeom prst="rect">
            <a:avLst/>
          </a:prstGeom>
          <a:solidFill>
            <a:srgbClr val="43BF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87671B1C-CB02-4EFC-81F8-C604F41967F7}"/>
              </a:ext>
            </a:extLst>
          </p:cNvPr>
          <p:cNvSpPr txBox="1"/>
          <p:nvPr/>
        </p:nvSpPr>
        <p:spPr>
          <a:xfrm>
            <a:off x="1184722" y="3065874"/>
            <a:ext cx="11883578" cy="144655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pt-BR" sz="8800" dirty="0">
                <a:latin typeface="Bebas Neue" panose="020B0606020202050201" pitchFamily="34" charset="0"/>
                <a:ea typeface="Roboto Cn" pitchFamily="2" charset="0"/>
              </a:rPr>
              <a:t>INTEGRAÇÃO INSTITUCIONAL </a:t>
            </a: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8FAB3CA8-4944-4B8E-BAF6-B125636618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0942" y="232193"/>
            <a:ext cx="2134209" cy="974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9602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26FA7A6A-8F6F-486D-97DA-735C11B9179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64517" y="6371483"/>
            <a:ext cx="1274210" cy="486517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94EC71E7-FDE3-4E8E-B45A-5D710285EEA6}"/>
              </a:ext>
            </a:extLst>
          </p:cNvPr>
          <p:cNvSpPr/>
          <p:nvPr/>
        </p:nvSpPr>
        <p:spPr>
          <a:xfrm>
            <a:off x="-2" y="1318952"/>
            <a:ext cx="742105" cy="1366744"/>
          </a:xfrm>
          <a:prstGeom prst="rect">
            <a:avLst/>
          </a:prstGeom>
          <a:solidFill>
            <a:srgbClr val="DB00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425E0813-C5E3-4170-8D40-085FA0A82E84}"/>
              </a:ext>
            </a:extLst>
          </p:cNvPr>
          <p:cNvSpPr/>
          <p:nvPr/>
        </p:nvSpPr>
        <p:spPr>
          <a:xfrm>
            <a:off x="0" y="2685696"/>
            <a:ext cx="742104" cy="1435580"/>
          </a:xfrm>
          <a:prstGeom prst="rect">
            <a:avLst/>
          </a:prstGeom>
          <a:solidFill>
            <a:srgbClr val="4A59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9A7FCAA2-5B1E-4AA5-8B67-D15AA01257FE}"/>
              </a:ext>
            </a:extLst>
          </p:cNvPr>
          <p:cNvSpPr/>
          <p:nvPr/>
        </p:nvSpPr>
        <p:spPr>
          <a:xfrm>
            <a:off x="-1" y="0"/>
            <a:ext cx="742104" cy="1318952"/>
          </a:xfrm>
          <a:prstGeom prst="rect">
            <a:avLst/>
          </a:prstGeom>
          <a:solidFill>
            <a:srgbClr val="8D2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BA5EEFE6-5A59-4173-B5DF-FABF66C0B26D}"/>
              </a:ext>
            </a:extLst>
          </p:cNvPr>
          <p:cNvSpPr/>
          <p:nvPr/>
        </p:nvSpPr>
        <p:spPr>
          <a:xfrm>
            <a:off x="0" y="4121276"/>
            <a:ext cx="742104" cy="1435580"/>
          </a:xfrm>
          <a:prstGeom prst="rect">
            <a:avLst/>
          </a:prstGeom>
          <a:solidFill>
            <a:srgbClr val="DB00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C0305CD5-A077-4F15-A6E1-720A926271EE}"/>
              </a:ext>
            </a:extLst>
          </p:cNvPr>
          <p:cNvSpPr/>
          <p:nvPr/>
        </p:nvSpPr>
        <p:spPr>
          <a:xfrm>
            <a:off x="0" y="5556856"/>
            <a:ext cx="742104" cy="1301143"/>
          </a:xfrm>
          <a:prstGeom prst="rect">
            <a:avLst/>
          </a:prstGeom>
          <a:solidFill>
            <a:srgbClr val="43BF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26646789-2045-48B1-9A0F-7249C3C835BB}"/>
              </a:ext>
            </a:extLst>
          </p:cNvPr>
          <p:cNvSpPr txBox="1"/>
          <p:nvPr/>
        </p:nvSpPr>
        <p:spPr>
          <a:xfrm>
            <a:off x="1184722" y="3065874"/>
            <a:ext cx="11883578" cy="144655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pt-BR" sz="8800" dirty="0">
                <a:latin typeface="Bebas Neue" panose="020B0606020202050201" pitchFamily="34" charset="0"/>
                <a:ea typeface="Roboto Cn" pitchFamily="2" charset="0"/>
              </a:rPr>
              <a:t>JEITO DE SER BELLIZ</a:t>
            </a:r>
          </a:p>
        </p:txBody>
      </p:sp>
      <p:pic>
        <p:nvPicPr>
          <p:cNvPr id="11" name="Imagem 10" descr="Logotipo&#10;&#10;Descrição gerada automaticamente">
            <a:extLst>
              <a:ext uri="{FF2B5EF4-FFF2-40B4-BE49-F238E27FC236}">
                <a16:creationId xmlns:a16="http://schemas.microsoft.com/office/drawing/2014/main" id="{F4836094-39C9-4496-993F-8D4B550FD8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0942" y="232193"/>
            <a:ext cx="2134209" cy="974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29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26FA7A6A-8F6F-486D-97DA-735C11B9179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64517" y="6371483"/>
            <a:ext cx="1274210" cy="486517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94EC71E7-FDE3-4E8E-B45A-5D710285EEA6}"/>
              </a:ext>
            </a:extLst>
          </p:cNvPr>
          <p:cNvSpPr/>
          <p:nvPr/>
        </p:nvSpPr>
        <p:spPr>
          <a:xfrm>
            <a:off x="-2" y="1318952"/>
            <a:ext cx="742105" cy="1366744"/>
          </a:xfrm>
          <a:prstGeom prst="rect">
            <a:avLst/>
          </a:prstGeom>
          <a:solidFill>
            <a:srgbClr val="DB00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425E0813-C5E3-4170-8D40-085FA0A82E84}"/>
              </a:ext>
            </a:extLst>
          </p:cNvPr>
          <p:cNvSpPr/>
          <p:nvPr/>
        </p:nvSpPr>
        <p:spPr>
          <a:xfrm>
            <a:off x="0" y="2685696"/>
            <a:ext cx="742104" cy="1435580"/>
          </a:xfrm>
          <a:prstGeom prst="rect">
            <a:avLst/>
          </a:prstGeom>
          <a:solidFill>
            <a:srgbClr val="4A59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9A7FCAA2-5B1E-4AA5-8B67-D15AA01257FE}"/>
              </a:ext>
            </a:extLst>
          </p:cNvPr>
          <p:cNvSpPr/>
          <p:nvPr/>
        </p:nvSpPr>
        <p:spPr>
          <a:xfrm>
            <a:off x="-1" y="0"/>
            <a:ext cx="742104" cy="1318952"/>
          </a:xfrm>
          <a:prstGeom prst="rect">
            <a:avLst/>
          </a:prstGeom>
          <a:solidFill>
            <a:srgbClr val="8D2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BA5EEFE6-5A59-4173-B5DF-FABF66C0B26D}"/>
              </a:ext>
            </a:extLst>
          </p:cNvPr>
          <p:cNvSpPr/>
          <p:nvPr/>
        </p:nvSpPr>
        <p:spPr>
          <a:xfrm>
            <a:off x="0" y="4121276"/>
            <a:ext cx="742104" cy="1435580"/>
          </a:xfrm>
          <a:prstGeom prst="rect">
            <a:avLst/>
          </a:prstGeom>
          <a:solidFill>
            <a:srgbClr val="DB00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C0305CD5-A077-4F15-A6E1-720A926271EE}"/>
              </a:ext>
            </a:extLst>
          </p:cNvPr>
          <p:cNvSpPr/>
          <p:nvPr/>
        </p:nvSpPr>
        <p:spPr>
          <a:xfrm>
            <a:off x="0" y="5556856"/>
            <a:ext cx="742104" cy="1301143"/>
          </a:xfrm>
          <a:prstGeom prst="rect">
            <a:avLst/>
          </a:prstGeom>
          <a:solidFill>
            <a:srgbClr val="43BF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26646789-2045-48B1-9A0F-7249C3C835BB}"/>
              </a:ext>
            </a:extLst>
          </p:cNvPr>
          <p:cNvSpPr txBox="1"/>
          <p:nvPr/>
        </p:nvSpPr>
        <p:spPr>
          <a:xfrm>
            <a:off x="885464" y="1096101"/>
            <a:ext cx="11883578" cy="101566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pt-BR" sz="6000" dirty="0">
                <a:latin typeface="Bebas Neue" panose="020B0606020202050201" pitchFamily="34" charset="0"/>
                <a:ea typeface="Roboto Cn" pitchFamily="2" charset="0"/>
              </a:rPr>
              <a:t>Apresentação dos temas </a:t>
            </a:r>
          </a:p>
        </p:txBody>
      </p:sp>
      <p:pic>
        <p:nvPicPr>
          <p:cNvPr id="11" name="Imagem 10" descr="Logotipo&#10;&#10;Descrição gerada automaticamente">
            <a:extLst>
              <a:ext uri="{FF2B5EF4-FFF2-40B4-BE49-F238E27FC236}">
                <a16:creationId xmlns:a16="http://schemas.microsoft.com/office/drawing/2014/main" id="{F4836094-39C9-4496-993F-8D4B550FD8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0942" y="232193"/>
            <a:ext cx="2134209" cy="974622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AE26EABF-8D56-FD79-E94D-04190023A88D}"/>
              </a:ext>
            </a:extLst>
          </p:cNvPr>
          <p:cNvSpPr txBox="1"/>
          <p:nvPr/>
        </p:nvSpPr>
        <p:spPr>
          <a:xfrm>
            <a:off x="885464" y="2116309"/>
            <a:ext cx="11883578" cy="415498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2800" dirty="0">
                <a:latin typeface="Bebas Neue" panose="020B0606020202050201" pitchFamily="34" charset="0"/>
                <a:ea typeface="Roboto Cn" pitchFamily="2" charset="0"/>
              </a:rPr>
              <a:t>BELLIZ COMPANY (Nossa história)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2800" dirty="0">
                <a:latin typeface="Bebas Neue" panose="020B0606020202050201" pitchFamily="34" charset="0"/>
                <a:ea typeface="Roboto Cn" pitchFamily="2" charset="0"/>
              </a:rPr>
              <a:t>organograma da empresa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2800" dirty="0">
                <a:latin typeface="Bebas Neue" panose="020B0606020202050201" pitchFamily="34" charset="0"/>
                <a:ea typeface="Roboto Cn" pitchFamily="2" charset="0"/>
              </a:rPr>
              <a:t>Crenças corporativas (manifesto)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2800" dirty="0">
                <a:latin typeface="Bebas Neue" panose="020B0606020202050201" pitchFamily="34" charset="0"/>
                <a:ea typeface="Roboto Cn" pitchFamily="2" charset="0"/>
              </a:rPr>
              <a:t>Normas e condutas internas 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2800" dirty="0">
                <a:latin typeface="Bebas Neue" panose="020B0606020202050201" pitchFamily="34" charset="0"/>
                <a:ea typeface="Roboto Cn" pitchFamily="2" charset="0"/>
              </a:rPr>
              <a:t>Benefícios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2800" dirty="0">
                <a:latin typeface="Bebas Neue" panose="020B0606020202050201" pitchFamily="34" charset="0"/>
                <a:ea typeface="Roboto Cn" pitchFamily="2" charset="0"/>
              </a:rPr>
              <a:t>Aspectos legais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2800" dirty="0">
                <a:latin typeface="Bebas Neue" panose="020B0606020202050201" pitchFamily="34" charset="0"/>
                <a:ea typeface="Roboto Cn" pitchFamily="2" charset="0"/>
              </a:rPr>
              <a:t>Recomendações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2800" dirty="0" err="1">
                <a:latin typeface="Bebas Neue" panose="020B0606020202050201" pitchFamily="34" charset="0"/>
                <a:ea typeface="Roboto Cn" pitchFamily="2" charset="0"/>
              </a:rPr>
              <a:t>cipa</a:t>
            </a:r>
            <a:endParaRPr lang="pt-BR" sz="2800" dirty="0">
              <a:latin typeface="Bebas Neue" panose="020B0606020202050201" pitchFamily="34" charset="0"/>
              <a:ea typeface="Roboto Cn" pitchFamily="2" charset="0"/>
            </a:endParaRPr>
          </a:p>
          <a:p>
            <a:endParaRPr lang="pt-BR" sz="4000" dirty="0">
              <a:latin typeface="Bebas Neue" panose="020B0606020202050201" pitchFamily="34" charset="0"/>
              <a:ea typeface="Roboto C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7592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26FA7A6A-8F6F-486D-97DA-735C11B9179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64517" y="6371483"/>
            <a:ext cx="1274210" cy="486517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94EC71E7-FDE3-4E8E-B45A-5D710285EEA6}"/>
              </a:ext>
            </a:extLst>
          </p:cNvPr>
          <p:cNvSpPr/>
          <p:nvPr/>
        </p:nvSpPr>
        <p:spPr>
          <a:xfrm>
            <a:off x="-2" y="1318952"/>
            <a:ext cx="742105" cy="1366744"/>
          </a:xfrm>
          <a:prstGeom prst="rect">
            <a:avLst/>
          </a:prstGeom>
          <a:solidFill>
            <a:srgbClr val="DB00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425E0813-C5E3-4170-8D40-085FA0A82E84}"/>
              </a:ext>
            </a:extLst>
          </p:cNvPr>
          <p:cNvSpPr/>
          <p:nvPr/>
        </p:nvSpPr>
        <p:spPr>
          <a:xfrm>
            <a:off x="0" y="2685696"/>
            <a:ext cx="742104" cy="1435580"/>
          </a:xfrm>
          <a:prstGeom prst="rect">
            <a:avLst/>
          </a:prstGeom>
          <a:solidFill>
            <a:srgbClr val="4A59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9A7FCAA2-5B1E-4AA5-8B67-D15AA01257FE}"/>
              </a:ext>
            </a:extLst>
          </p:cNvPr>
          <p:cNvSpPr/>
          <p:nvPr/>
        </p:nvSpPr>
        <p:spPr>
          <a:xfrm>
            <a:off x="-1" y="0"/>
            <a:ext cx="742104" cy="1318952"/>
          </a:xfrm>
          <a:prstGeom prst="rect">
            <a:avLst/>
          </a:prstGeom>
          <a:solidFill>
            <a:srgbClr val="8D2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BA5EEFE6-5A59-4173-B5DF-FABF66C0B26D}"/>
              </a:ext>
            </a:extLst>
          </p:cNvPr>
          <p:cNvSpPr/>
          <p:nvPr/>
        </p:nvSpPr>
        <p:spPr>
          <a:xfrm>
            <a:off x="0" y="4121276"/>
            <a:ext cx="742104" cy="1435580"/>
          </a:xfrm>
          <a:prstGeom prst="rect">
            <a:avLst/>
          </a:prstGeom>
          <a:solidFill>
            <a:srgbClr val="DB00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C0305CD5-A077-4F15-A6E1-720A926271EE}"/>
              </a:ext>
            </a:extLst>
          </p:cNvPr>
          <p:cNvSpPr/>
          <p:nvPr/>
        </p:nvSpPr>
        <p:spPr>
          <a:xfrm>
            <a:off x="0" y="5556856"/>
            <a:ext cx="742104" cy="1301143"/>
          </a:xfrm>
          <a:prstGeom prst="rect">
            <a:avLst/>
          </a:prstGeom>
          <a:solidFill>
            <a:srgbClr val="43BF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CaixaDeTexto 15">
            <a:extLst>
              <a:ext uri="{FF2B5EF4-FFF2-40B4-BE49-F238E27FC236}">
                <a16:creationId xmlns:a16="http://schemas.microsoft.com/office/drawing/2014/main" id="{D1A112E9-E447-432F-B6D7-5FB1545677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8824" y="915981"/>
            <a:ext cx="7028259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None/>
            </a:pPr>
            <a:r>
              <a:rPr lang="pt-BR" altLang="pt-BR" sz="2000" dirty="0">
                <a:latin typeface="+mn-lt"/>
              </a:rPr>
              <a:t>No ano de 2004, após uma cuidadosa etapa de análises e de consolidação do planejamento das várias oportunidades de mercado, e motivados pela solidificação das suas experiências e atividades anteriores, os sócios Alberto Gebara e Deuk Yeo criaram a Belliz, uma empresa dinâmica e inspiradora.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pt-BR" altLang="pt-BR" sz="2000" b="1" dirty="0">
              <a:latin typeface="+mn-lt"/>
              <a:cs typeface="Arial" charset="0"/>
            </a:endParaRPr>
          </a:p>
          <a:p>
            <a:pPr fontAlgn="base">
              <a:buNone/>
            </a:pPr>
            <a:r>
              <a:rPr lang="pt-BR" sz="2000" dirty="0"/>
              <a:t>Hoje estamos há mais de 20 anos no mercado e somos referência em higiene e beleza. Fomos a primeira empresa a trazer a escova em formato raquete para o Brasil e desde então, escovas e pentes são a nossa linha mais importante e mais reconhecida.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pt-BR" altLang="pt-BR" sz="2000" b="1" dirty="0">
              <a:latin typeface="+mn-lt"/>
              <a:cs typeface="Arial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302A486F-9388-4CF9-B10E-15B387ED22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064" y="98584"/>
            <a:ext cx="814387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000" b="1" dirty="0">
                <a:latin typeface="Arial" charset="0"/>
                <a:cs typeface="Arial" charset="0"/>
              </a:rPr>
              <a:t>   </a:t>
            </a:r>
            <a:r>
              <a:rPr lang="pt-BR" alt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Sammy" panose="02000506030000020004" pitchFamily="50" charset="0"/>
              </a:rPr>
              <a:t>Nossa História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000" dirty="0">
                <a:latin typeface="Arial" charset="0"/>
                <a:cs typeface="Arial" charset="0"/>
              </a:rPr>
              <a:t> </a:t>
            </a:r>
          </a:p>
        </p:txBody>
      </p:sp>
      <p:pic>
        <p:nvPicPr>
          <p:cNvPr id="14" name="Picture 3" descr="H:\SIG - Sistema Integrado de Gestão\03. Documentos Padrões\Logo Belliz_color.jpg">
            <a:extLst>
              <a:ext uri="{FF2B5EF4-FFF2-40B4-BE49-F238E27FC236}">
                <a16:creationId xmlns:a16="http://schemas.microsoft.com/office/drawing/2014/main" id="{28976690-C19D-4FCE-8D50-A6B3677CDF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57" r="26951" b="29288"/>
          <a:stretch/>
        </p:blipFill>
        <p:spPr bwMode="auto">
          <a:xfrm>
            <a:off x="954157" y="5258687"/>
            <a:ext cx="2826060" cy="1466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m 14" descr="Logotipo&#10;&#10;Descrição gerada automaticamente">
            <a:extLst>
              <a:ext uri="{FF2B5EF4-FFF2-40B4-BE49-F238E27FC236}">
                <a16:creationId xmlns:a16="http://schemas.microsoft.com/office/drawing/2014/main" id="{6B5CC92F-6F68-4BBC-80E3-393397A4DA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0942" y="232193"/>
            <a:ext cx="2134209" cy="974622"/>
          </a:xfrm>
          <a:prstGeom prst="rect">
            <a:avLst/>
          </a:prstGeom>
        </p:spPr>
      </p:pic>
      <p:sp>
        <p:nvSpPr>
          <p:cNvPr id="4" name="CaixaDeTexto 15">
            <a:extLst>
              <a:ext uri="{FF2B5EF4-FFF2-40B4-BE49-F238E27FC236}">
                <a16:creationId xmlns:a16="http://schemas.microsoft.com/office/drawing/2014/main" id="{8DACD99C-99CF-3940-15B6-017E0C206E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86892" y="4668478"/>
            <a:ext cx="7028259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None/>
            </a:pPr>
            <a:r>
              <a:rPr lang="pt-BR" sz="2000" dirty="0"/>
              <a:t>Hoje nosso portfólio conta com mais de 1000 itens que estão divididos nas 5 marcas e 16 categorias: escovas e pentes, tesouras, acessórios profissionais, elétricos, manicure, unhas, acessórios de maquiagem, cuidados faciais, entre outras.</a:t>
            </a:r>
            <a:endParaRPr lang="pt-BR" altLang="pt-BR" sz="2000" b="1" dirty="0">
              <a:latin typeface="+mn-lt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3624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26FA7A6A-8F6F-486D-97DA-735C11B9179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64517" y="6371483"/>
            <a:ext cx="1274210" cy="486517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94EC71E7-FDE3-4E8E-B45A-5D710285EEA6}"/>
              </a:ext>
            </a:extLst>
          </p:cNvPr>
          <p:cNvSpPr/>
          <p:nvPr/>
        </p:nvSpPr>
        <p:spPr>
          <a:xfrm>
            <a:off x="-2" y="1318952"/>
            <a:ext cx="742105" cy="1366744"/>
          </a:xfrm>
          <a:prstGeom prst="rect">
            <a:avLst/>
          </a:prstGeom>
          <a:solidFill>
            <a:srgbClr val="DB00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425E0813-C5E3-4170-8D40-085FA0A82E84}"/>
              </a:ext>
            </a:extLst>
          </p:cNvPr>
          <p:cNvSpPr/>
          <p:nvPr/>
        </p:nvSpPr>
        <p:spPr>
          <a:xfrm>
            <a:off x="0" y="2685696"/>
            <a:ext cx="742104" cy="1435580"/>
          </a:xfrm>
          <a:prstGeom prst="rect">
            <a:avLst/>
          </a:prstGeom>
          <a:solidFill>
            <a:srgbClr val="4A59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9A7FCAA2-5B1E-4AA5-8B67-D15AA01257FE}"/>
              </a:ext>
            </a:extLst>
          </p:cNvPr>
          <p:cNvSpPr/>
          <p:nvPr/>
        </p:nvSpPr>
        <p:spPr>
          <a:xfrm>
            <a:off x="-1" y="0"/>
            <a:ext cx="742104" cy="1318952"/>
          </a:xfrm>
          <a:prstGeom prst="rect">
            <a:avLst/>
          </a:prstGeom>
          <a:solidFill>
            <a:srgbClr val="8D2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BA5EEFE6-5A59-4173-B5DF-FABF66C0B26D}"/>
              </a:ext>
            </a:extLst>
          </p:cNvPr>
          <p:cNvSpPr/>
          <p:nvPr/>
        </p:nvSpPr>
        <p:spPr>
          <a:xfrm>
            <a:off x="0" y="4121276"/>
            <a:ext cx="742104" cy="1435580"/>
          </a:xfrm>
          <a:prstGeom prst="rect">
            <a:avLst/>
          </a:prstGeom>
          <a:solidFill>
            <a:srgbClr val="DB00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C0305CD5-A077-4F15-A6E1-720A926271EE}"/>
              </a:ext>
            </a:extLst>
          </p:cNvPr>
          <p:cNvSpPr/>
          <p:nvPr/>
        </p:nvSpPr>
        <p:spPr>
          <a:xfrm>
            <a:off x="0" y="5556856"/>
            <a:ext cx="742104" cy="1301143"/>
          </a:xfrm>
          <a:prstGeom prst="rect">
            <a:avLst/>
          </a:prstGeom>
          <a:solidFill>
            <a:srgbClr val="43BF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302A486F-9388-4CF9-B10E-15B387ED22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9155" y="418874"/>
            <a:ext cx="814387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000" b="1" dirty="0">
                <a:latin typeface="Arial" charset="0"/>
                <a:cs typeface="Arial" charset="0"/>
              </a:rPr>
              <a:t>   </a:t>
            </a:r>
            <a:r>
              <a:rPr lang="pt-BR" alt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Sammy" panose="02000506030000020004" pitchFamily="50" charset="0"/>
                <a:cs typeface="Arial" panose="020B0604020202020204" pitchFamily="34" charset="0"/>
              </a:rPr>
              <a:t>Organograma Geral Belliz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000" dirty="0">
                <a:latin typeface="Arial" charset="0"/>
                <a:cs typeface="Arial" charset="0"/>
              </a:rPr>
              <a:t> </a:t>
            </a:r>
          </a:p>
        </p:txBody>
      </p:sp>
      <p:pic>
        <p:nvPicPr>
          <p:cNvPr id="15" name="Imagem 14" descr="Logotipo&#10;&#10;Descrição gerada automaticamente">
            <a:extLst>
              <a:ext uri="{FF2B5EF4-FFF2-40B4-BE49-F238E27FC236}">
                <a16:creationId xmlns:a16="http://schemas.microsoft.com/office/drawing/2014/main" id="{6B5CC92F-6F68-4BBC-80E3-393397A4DA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0942" y="232193"/>
            <a:ext cx="2134209" cy="974622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09CA6C67-E41B-1BDF-C7BF-E5DBD30801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2230" y="1206815"/>
            <a:ext cx="2076740" cy="743054"/>
          </a:xfrm>
          <a:prstGeom prst="rect">
            <a:avLst/>
          </a:prstGeom>
        </p:spPr>
      </p:pic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835F2F94-26EF-E836-2FA4-745CC96A07A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27688761"/>
              </p:ext>
            </p:extLst>
          </p:nvPr>
        </p:nvGraphicFramePr>
        <p:xfrm>
          <a:off x="1292093" y="1126067"/>
          <a:ext cx="8342974" cy="56259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511386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3929A34-E415-4287-9E89-173EBAC4C4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93929A34-E415-4287-9E89-173EBAC4C4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074F7F3-ECD5-416F-94B9-C7239BFB77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2074F7F3-ECD5-416F-94B9-C7239BFB777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9D51405-3E59-4DE2-8413-EE3E5263C7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graphicEl>
                                              <a:dgm id="{D9D51405-3E59-4DE2-8413-EE3E5263C7A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A8F98A6-8F06-4D8D-8AB1-CA1E7451E4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graphicEl>
                                              <a:dgm id="{CA8F98A6-8F06-4D8D-8AB1-CA1E7451E4E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6C2F1F7-93DC-494F-95EF-9753ED1811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graphicEl>
                                              <a:dgm id="{36C2F1F7-93DC-494F-95EF-9753ED18115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D7FDB24-4463-4776-AD4A-E5B068BAC7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graphicEl>
                                              <a:dgm id="{1D7FDB24-4463-4776-AD4A-E5B068BAC77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72DECE2-D691-43AB-9608-7A3364FB6A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>
                                            <p:graphicEl>
                                              <a:dgm id="{B72DECE2-D691-43AB-9608-7A3364FB6A6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95637E3-575E-4935-8D54-4CC875FE1D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>
                                            <p:graphicEl>
                                              <a:dgm id="{895637E3-575E-4935-8D54-4CC875FE1DD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6174E1E-35DE-4BD9-AD81-2C6A242CBF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graphicEl>
                                              <a:dgm id="{D6174E1E-35DE-4BD9-AD81-2C6A242CBF2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3173FB2-6FC4-46A4-BE31-69C80E6728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>
                                            <p:graphicEl>
                                              <a:dgm id="{33173FB2-6FC4-46A4-BE31-69C80E6728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BEDD46D-3C3B-4541-9C0A-2E3BB25B69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DBEDD46D-3C3B-4541-9C0A-2E3BB25B69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2676F08-1454-4C10-85AC-1BF7E5601C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52676F08-1454-4C10-85AC-1BF7E5601C6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31D8413-6B98-4FA8-BB92-B7F5601161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">
                                            <p:graphicEl>
                                              <a:dgm id="{831D8413-6B98-4FA8-BB92-B7F56011613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6175D39-16F2-4039-BA1B-F6E39B93D0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">
                                            <p:graphicEl>
                                              <a:dgm id="{36175D39-16F2-4039-BA1B-F6E39B93D02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122E3FB-16CF-4467-9ABD-91FED30AE8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">
                                            <p:graphicEl>
                                              <a:dgm id="{B122E3FB-16CF-4467-9ABD-91FED30AE89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2730095-A2EB-4DAB-B8C1-BC80CDDE32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">
                                            <p:graphicEl>
                                              <a:dgm id="{F2730095-A2EB-4DAB-B8C1-BC80CDDE328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8CF8795-27D4-41A7-AC04-B741C2D51F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">
                                            <p:graphicEl>
                                              <a:dgm id="{68CF8795-27D4-41A7-AC04-B741C2D51F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47A0829-CB3C-4F6D-9C86-06838E40D1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>
                                            <p:graphicEl>
                                              <a:dgm id="{247A0829-CB3C-4F6D-9C86-06838E40D15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39EBAAB-AB48-4ECC-AA1E-9761DC1966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">
                                            <p:graphicEl>
                                              <a:dgm id="{F39EBAAB-AB48-4ECC-AA1E-9761DC19660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EFC0EB8-126C-48D0-8590-4DC15F3885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">
                                            <p:graphicEl>
                                              <a:dgm id="{FEFC0EB8-126C-48D0-8590-4DC15F3885A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66C7915-EF18-4236-88F4-9B26FF26B0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">
                                            <p:graphicEl>
                                              <a:dgm id="{F66C7915-EF18-4236-88F4-9B26FF26B0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F572C1D-5A92-4537-847A-81C1268F8C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">
                                            <p:graphicEl>
                                              <a:dgm id="{AF572C1D-5A92-4537-847A-81C1268F8C0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7DD4DF1-3C9A-4C87-9576-246E8DDCC6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">
                                            <p:graphicEl>
                                              <a:dgm id="{E7DD4DF1-3C9A-4C87-9576-246E8DDCC65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7AACF75-7B4E-43A1-A50A-1A833CD572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">
                                            <p:graphicEl>
                                              <a:dgm id="{27AACF75-7B4E-43A1-A50A-1A833CD572C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812C211-D320-48CA-BBD0-BA865D9797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">
                                            <p:graphicEl>
                                              <a:dgm id="{9812C211-D320-48CA-BBD0-BA865D9797F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B0BF37F-328E-41F8-A589-091F548B7D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">
                                            <p:graphicEl>
                                              <a:dgm id="{9B0BF37F-328E-41F8-A589-091F548B7D7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99F6BC2-B0EC-4251-8E60-F140E3350A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">
                                            <p:graphicEl>
                                              <a:dgm id="{399F6BC2-B0EC-4251-8E60-F140E3350A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E0DD1EC-C9A2-47A5-995A-D6FED5E2AA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2">
                                            <p:graphicEl>
                                              <a:dgm id="{AE0DD1EC-C9A2-47A5-995A-D6FED5E2AA9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F270E4B-4EDF-4A89-A4E1-5EA423B26C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">
                                            <p:graphicEl>
                                              <a:dgm id="{FF270E4B-4EDF-4A89-A4E1-5EA423B26C3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5D2110F-E937-4238-B896-401D4D73D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">
                                            <p:graphicEl>
                                              <a:dgm id="{55D2110F-E937-4238-B896-401D4D73D4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7F5EB1D-399A-4ED5-81BD-ABACA6E8EC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">
                                            <p:graphicEl>
                                              <a:dgm id="{87F5EB1D-399A-4ED5-81BD-ABACA6E8ECC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E726242-9420-4075-87A9-E9EB9597DE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">
                                            <p:graphicEl>
                                              <a:dgm id="{4E726242-9420-4075-87A9-E9EB9597DE4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E7D0BFD-5FCC-4EF0-A1FE-77257498F1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">
                                            <p:graphicEl>
                                              <a:dgm id="{1E7D0BFD-5FCC-4EF0-A1FE-77257498F15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59241CD-43A5-45EE-BE92-DF544B2AA7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2">
                                            <p:graphicEl>
                                              <a:dgm id="{159241CD-43A5-45EE-BE92-DF544B2AA76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379CB49-4AA3-44E1-BD29-D7DA79926E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2">
                                            <p:graphicEl>
                                              <a:dgm id="{6379CB49-4AA3-44E1-BD29-D7DA79926E5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BE6BD42-EDF1-445C-B605-E3C862FDAA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2">
                                            <p:graphicEl>
                                              <a:dgm id="{9BE6BD42-EDF1-445C-B605-E3C862FDAAB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4864853-0705-4724-B71E-12D11A5006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2">
                                            <p:graphicEl>
                                              <a:dgm id="{34864853-0705-4724-B71E-12D11A5006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CB118C8-6233-4363-8FAA-48AEDE954B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2">
                                            <p:graphicEl>
                                              <a:dgm id="{4CB118C8-6233-4363-8FAA-48AEDE954B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0D4FDC5-0282-4083-BF26-09207157AA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2">
                                            <p:graphicEl>
                                              <a:dgm id="{90D4FDC5-0282-4083-BF26-09207157AA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A54E490-E901-4B59-BB0D-FCC5CE392C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2">
                                            <p:graphicEl>
                                              <a:dgm id="{BA54E490-E901-4B59-BB0D-FCC5CE392C1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D28F7A8-9506-43B5-A898-534CB3F7A2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2">
                                            <p:graphicEl>
                                              <a:dgm id="{4D28F7A8-9506-43B5-A898-534CB3F7A2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BDA5067-2348-4F5A-B768-05F7C49325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2">
                                            <p:graphicEl>
                                              <a:dgm id="{BBDA5067-2348-4F5A-B768-05F7C49325D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31930F3-D20E-46B7-B402-BB668FF1B6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2">
                                            <p:graphicEl>
                                              <a:dgm id="{531930F3-D20E-46B7-B402-BB668FF1B6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7ADDC5F-87A3-4785-95E6-DE2D20781F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2">
                                            <p:graphicEl>
                                              <a:dgm id="{B7ADDC5F-87A3-4785-95E6-DE2D20781F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082C5DF-0E0B-49FB-BBAA-48E712E65A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2">
                                            <p:graphicEl>
                                              <a:dgm id="{B082C5DF-0E0B-49FB-BBAA-48E712E65A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7B51F1E-7510-4FEA-9BB0-BD50A11DE1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2">
                                            <p:graphicEl>
                                              <a:dgm id="{F7B51F1E-7510-4FEA-9BB0-BD50A11DE17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FA4CD40-AAC6-4538-B54B-76F2856D5D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2">
                                            <p:graphicEl>
                                              <a:dgm id="{BFA4CD40-AAC6-4538-B54B-76F2856D5D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Imagem 31">
            <a:extLst>
              <a:ext uri="{FF2B5EF4-FFF2-40B4-BE49-F238E27FC236}">
                <a16:creationId xmlns:a16="http://schemas.microsoft.com/office/drawing/2014/main" id="{8FE59C6D-560B-4519-B8E4-1956DF7904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038" t="57837" r="22613" b="17655"/>
          <a:stretch/>
        </p:blipFill>
        <p:spPr>
          <a:xfrm>
            <a:off x="8763000" y="6669357"/>
            <a:ext cx="3429000" cy="233438"/>
          </a:xfrm>
          <a:prstGeom prst="rect">
            <a:avLst/>
          </a:prstGeom>
        </p:spPr>
      </p:pic>
      <p:pic>
        <p:nvPicPr>
          <p:cNvPr id="17" name="Imagem 16" descr="Uma imagem contendo texto&#10;&#10;Descrição gerada automaticamente">
            <a:extLst>
              <a:ext uri="{FF2B5EF4-FFF2-40B4-BE49-F238E27FC236}">
                <a16:creationId xmlns:a16="http://schemas.microsoft.com/office/drawing/2014/main" id="{0A968AA0-56D1-4AFF-8D13-681853B62B7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" r="8941" b="4537"/>
          <a:stretch/>
        </p:blipFill>
        <p:spPr>
          <a:xfrm>
            <a:off x="476607" y="0"/>
            <a:ext cx="11715393" cy="6857999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26FA7A6A-8F6F-486D-97DA-735C11B9179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64517" y="6371483"/>
            <a:ext cx="1274210" cy="486517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94EC71E7-FDE3-4E8E-B45A-5D710285EEA6}"/>
              </a:ext>
            </a:extLst>
          </p:cNvPr>
          <p:cNvSpPr/>
          <p:nvPr/>
        </p:nvSpPr>
        <p:spPr>
          <a:xfrm>
            <a:off x="-2" y="1318952"/>
            <a:ext cx="742105" cy="1366744"/>
          </a:xfrm>
          <a:prstGeom prst="rect">
            <a:avLst/>
          </a:prstGeom>
          <a:solidFill>
            <a:srgbClr val="DB00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425E0813-C5E3-4170-8D40-085FA0A82E84}"/>
              </a:ext>
            </a:extLst>
          </p:cNvPr>
          <p:cNvSpPr/>
          <p:nvPr/>
        </p:nvSpPr>
        <p:spPr>
          <a:xfrm>
            <a:off x="0" y="2685696"/>
            <a:ext cx="742104" cy="1435580"/>
          </a:xfrm>
          <a:prstGeom prst="rect">
            <a:avLst/>
          </a:prstGeom>
          <a:solidFill>
            <a:srgbClr val="4A59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9A7FCAA2-5B1E-4AA5-8B67-D15AA01257FE}"/>
              </a:ext>
            </a:extLst>
          </p:cNvPr>
          <p:cNvSpPr/>
          <p:nvPr/>
        </p:nvSpPr>
        <p:spPr>
          <a:xfrm>
            <a:off x="-1" y="0"/>
            <a:ext cx="742104" cy="1318952"/>
          </a:xfrm>
          <a:prstGeom prst="rect">
            <a:avLst/>
          </a:prstGeom>
          <a:solidFill>
            <a:srgbClr val="8D2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BA5EEFE6-5A59-4173-B5DF-FABF66C0B26D}"/>
              </a:ext>
            </a:extLst>
          </p:cNvPr>
          <p:cNvSpPr/>
          <p:nvPr/>
        </p:nvSpPr>
        <p:spPr>
          <a:xfrm>
            <a:off x="0" y="4121276"/>
            <a:ext cx="742104" cy="1435580"/>
          </a:xfrm>
          <a:prstGeom prst="rect">
            <a:avLst/>
          </a:prstGeom>
          <a:solidFill>
            <a:srgbClr val="DB00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C0305CD5-A077-4F15-A6E1-720A926271EE}"/>
              </a:ext>
            </a:extLst>
          </p:cNvPr>
          <p:cNvSpPr/>
          <p:nvPr/>
        </p:nvSpPr>
        <p:spPr>
          <a:xfrm>
            <a:off x="0" y="5556856"/>
            <a:ext cx="742104" cy="1301143"/>
          </a:xfrm>
          <a:prstGeom prst="rect">
            <a:avLst/>
          </a:prstGeom>
          <a:solidFill>
            <a:srgbClr val="43BF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0" name="Imagem 29">
            <a:extLst>
              <a:ext uri="{FF2B5EF4-FFF2-40B4-BE49-F238E27FC236}">
                <a16:creationId xmlns:a16="http://schemas.microsoft.com/office/drawing/2014/main" id="{AA9A510F-F956-472B-8322-C3D99091EB2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9334" t="56974" r="429"/>
          <a:stretch/>
        </p:blipFill>
        <p:spPr>
          <a:xfrm>
            <a:off x="10813773" y="6450496"/>
            <a:ext cx="1378227" cy="409822"/>
          </a:xfrm>
          <a:prstGeom prst="rect">
            <a:avLst/>
          </a:prstGeom>
        </p:spPr>
      </p:pic>
      <p:pic>
        <p:nvPicPr>
          <p:cNvPr id="31" name="Imagem 30">
            <a:extLst>
              <a:ext uri="{FF2B5EF4-FFF2-40B4-BE49-F238E27FC236}">
                <a16:creationId xmlns:a16="http://schemas.microsoft.com/office/drawing/2014/main" id="{B8653A9B-A18B-41C8-8CC5-6E716AAA1B1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038" t="57837" r="22613" b="17655"/>
          <a:stretch/>
        </p:blipFill>
        <p:spPr>
          <a:xfrm>
            <a:off x="7650270" y="6654497"/>
            <a:ext cx="3429000" cy="233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478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Imagem 31">
            <a:extLst>
              <a:ext uri="{FF2B5EF4-FFF2-40B4-BE49-F238E27FC236}">
                <a16:creationId xmlns:a16="http://schemas.microsoft.com/office/drawing/2014/main" id="{8FE59C6D-560B-4519-B8E4-1956DF7904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038" t="57837" r="22613" b="17655"/>
          <a:stretch/>
        </p:blipFill>
        <p:spPr>
          <a:xfrm>
            <a:off x="8763000" y="6669357"/>
            <a:ext cx="3429000" cy="233438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94EC71E7-FDE3-4E8E-B45A-5D710285EEA6}"/>
              </a:ext>
            </a:extLst>
          </p:cNvPr>
          <p:cNvSpPr/>
          <p:nvPr/>
        </p:nvSpPr>
        <p:spPr>
          <a:xfrm>
            <a:off x="-2" y="1318952"/>
            <a:ext cx="742105" cy="1366744"/>
          </a:xfrm>
          <a:prstGeom prst="rect">
            <a:avLst/>
          </a:prstGeom>
          <a:solidFill>
            <a:srgbClr val="DB00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425E0813-C5E3-4170-8D40-085FA0A82E84}"/>
              </a:ext>
            </a:extLst>
          </p:cNvPr>
          <p:cNvSpPr/>
          <p:nvPr/>
        </p:nvSpPr>
        <p:spPr>
          <a:xfrm>
            <a:off x="0" y="2685696"/>
            <a:ext cx="742104" cy="1435580"/>
          </a:xfrm>
          <a:prstGeom prst="rect">
            <a:avLst/>
          </a:prstGeom>
          <a:solidFill>
            <a:srgbClr val="4A59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9A7FCAA2-5B1E-4AA5-8B67-D15AA01257FE}"/>
              </a:ext>
            </a:extLst>
          </p:cNvPr>
          <p:cNvSpPr/>
          <p:nvPr/>
        </p:nvSpPr>
        <p:spPr>
          <a:xfrm>
            <a:off x="-1" y="0"/>
            <a:ext cx="742104" cy="1318952"/>
          </a:xfrm>
          <a:prstGeom prst="rect">
            <a:avLst/>
          </a:prstGeom>
          <a:solidFill>
            <a:srgbClr val="8D2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BA5EEFE6-5A59-4173-B5DF-FABF66C0B26D}"/>
              </a:ext>
            </a:extLst>
          </p:cNvPr>
          <p:cNvSpPr/>
          <p:nvPr/>
        </p:nvSpPr>
        <p:spPr>
          <a:xfrm>
            <a:off x="0" y="4121276"/>
            <a:ext cx="742104" cy="1435580"/>
          </a:xfrm>
          <a:prstGeom prst="rect">
            <a:avLst/>
          </a:prstGeom>
          <a:solidFill>
            <a:srgbClr val="DB00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C0305CD5-A077-4F15-A6E1-720A926271EE}"/>
              </a:ext>
            </a:extLst>
          </p:cNvPr>
          <p:cNvSpPr/>
          <p:nvPr/>
        </p:nvSpPr>
        <p:spPr>
          <a:xfrm>
            <a:off x="0" y="5556856"/>
            <a:ext cx="742104" cy="1301143"/>
          </a:xfrm>
          <a:prstGeom prst="rect">
            <a:avLst/>
          </a:prstGeom>
          <a:solidFill>
            <a:srgbClr val="43BF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1" name="Imagem 30">
            <a:extLst>
              <a:ext uri="{FF2B5EF4-FFF2-40B4-BE49-F238E27FC236}">
                <a16:creationId xmlns:a16="http://schemas.microsoft.com/office/drawing/2014/main" id="{B8653A9B-A18B-41C8-8CC5-6E716AAA1B1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038" t="57837" r="22613" b="17655"/>
          <a:stretch/>
        </p:blipFill>
        <p:spPr>
          <a:xfrm>
            <a:off x="7650270" y="6654497"/>
            <a:ext cx="3429000" cy="233438"/>
          </a:xfrm>
          <a:prstGeom prst="rect">
            <a:avLst/>
          </a:prstGeom>
        </p:spPr>
      </p:pic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2F6B3E78-9246-CAD4-B2E6-B4FC70E53B0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07" t="9083" r="7163" b="9371"/>
          <a:stretch/>
        </p:blipFill>
        <p:spPr>
          <a:xfrm>
            <a:off x="855134" y="76056"/>
            <a:ext cx="11279368" cy="667187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387261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26FA7A6A-8F6F-486D-97DA-735C11B9179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64517" y="6371483"/>
            <a:ext cx="1274210" cy="486517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94EC71E7-FDE3-4E8E-B45A-5D710285EEA6}"/>
              </a:ext>
            </a:extLst>
          </p:cNvPr>
          <p:cNvSpPr/>
          <p:nvPr/>
        </p:nvSpPr>
        <p:spPr>
          <a:xfrm>
            <a:off x="-2" y="1318952"/>
            <a:ext cx="742105" cy="1366744"/>
          </a:xfrm>
          <a:prstGeom prst="rect">
            <a:avLst/>
          </a:prstGeom>
          <a:solidFill>
            <a:srgbClr val="DB00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425E0813-C5E3-4170-8D40-085FA0A82E84}"/>
              </a:ext>
            </a:extLst>
          </p:cNvPr>
          <p:cNvSpPr/>
          <p:nvPr/>
        </p:nvSpPr>
        <p:spPr>
          <a:xfrm>
            <a:off x="0" y="2685696"/>
            <a:ext cx="742104" cy="1435580"/>
          </a:xfrm>
          <a:prstGeom prst="rect">
            <a:avLst/>
          </a:prstGeom>
          <a:solidFill>
            <a:srgbClr val="4A59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9A7FCAA2-5B1E-4AA5-8B67-D15AA01257FE}"/>
              </a:ext>
            </a:extLst>
          </p:cNvPr>
          <p:cNvSpPr/>
          <p:nvPr/>
        </p:nvSpPr>
        <p:spPr>
          <a:xfrm>
            <a:off x="-1" y="0"/>
            <a:ext cx="742104" cy="1318952"/>
          </a:xfrm>
          <a:prstGeom prst="rect">
            <a:avLst/>
          </a:prstGeom>
          <a:solidFill>
            <a:srgbClr val="8D2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BA5EEFE6-5A59-4173-B5DF-FABF66C0B26D}"/>
              </a:ext>
            </a:extLst>
          </p:cNvPr>
          <p:cNvSpPr/>
          <p:nvPr/>
        </p:nvSpPr>
        <p:spPr>
          <a:xfrm>
            <a:off x="0" y="4121276"/>
            <a:ext cx="742104" cy="1435580"/>
          </a:xfrm>
          <a:prstGeom prst="rect">
            <a:avLst/>
          </a:prstGeom>
          <a:solidFill>
            <a:srgbClr val="DB00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C0305CD5-A077-4F15-A6E1-720A926271EE}"/>
              </a:ext>
            </a:extLst>
          </p:cNvPr>
          <p:cNvSpPr/>
          <p:nvPr/>
        </p:nvSpPr>
        <p:spPr>
          <a:xfrm>
            <a:off x="0" y="5556856"/>
            <a:ext cx="742104" cy="1301143"/>
          </a:xfrm>
          <a:prstGeom prst="rect">
            <a:avLst/>
          </a:prstGeom>
          <a:solidFill>
            <a:srgbClr val="43BF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CaixaDeTexto 11">
            <a:extLst>
              <a:ext uri="{FF2B5EF4-FFF2-40B4-BE49-F238E27FC236}">
                <a16:creationId xmlns:a16="http://schemas.microsoft.com/office/drawing/2014/main" id="{33878518-396E-492E-AE65-0DB13624EA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311" y="707505"/>
            <a:ext cx="81438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000" dirty="0">
                <a:latin typeface="Arial" charset="0"/>
                <a:cs typeface="Arial" charset="0"/>
              </a:rPr>
              <a:t> </a:t>
            </a:r>
          </a:p>
        </p:txBody>
      </p:sp>
      <p:sp>
        <p:nvSpPr>
          <p:cNvPr id="14" name="CaixaDeTexto 11">
            <a:extLst>
              <a:ext uri="{FF2B5EF4-FFF2-40B4-BE49-F238E27FC236}">
                <a16:creationId xmlns:a16="http://schemas.microsoft.com/office/drawing/2014/main" id="{AD13C701-AE9C-420A-8163-733549C2B4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0666" y="530945"/>
            <a:ext cx="814387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Sammy" panose="02000506030000020004" pitchFamily="50" charset="0"/>
              </a:rPr>
              <a:t>Normas de Conduta</a:t>
            </a:r>
          </a:p>
        </p:txBody>
      </p:sp>
      <p:sp>
        <p:nvSpPr>
          <p:cNvPr id="15" name="CaixaDeTexto 15">
            <a:extLst>
              <a:ext uri="{FF2B5EF4-FFF2-40B4-BE49-F238E27FC236}">
                <a16:creationId xmlns:a16="http://schemas.microsoft.com/office/drawing/2014/main" id="{3AA071D2-5416-48CA-8746-96DDC2529D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103" y="1016171"/>
            <a:ext cx="9138839" cy="5909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800" dirty="0">
              <a:latin typeface="+mn-lt"/>
            </a:endParaRPr>
          </a:p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pt-BR" altLang="pt-BR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Sammy" panose="02000506030000020004" pitchFamily="50" charset="0"/>
              </a:rPr>
              <a:t>Manual de conduta e ética BELLIZ – </a:t>
            </a:r>
            <a:r>
              <a:rPr lang="pt-BR" altLang="pt-BR" sz="1800" dirty="0">
                <a:latin typeface="+mn-lt"/>
              </a:rPr>
              <a:t>O Manual de conduta e ética é um documento que expressa os valores e princípios éticos praticados na Belliz. Ele é um instrumento que orienta ações e comportamentos dentro do ambiente corporativo.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pt-BR" altLang="pt-BR" sz="1800" dirty="0">
                <a:latin typeface="+mn-lt"/>
              </a:rPr>
              <a:t> </a:t>
            </a:r>
            <a:endParaRPr lang="pt-BR" altLang="pt-BR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S Sammy" panose="02000506030000020004" pitchFamily="50" charset="0"/>
            </a:endParaRPr>
          </a:p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pt-BR" altLang="pt-BR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Sammy" panose="02000506030000020004" pitchFamily="50" charset="0"/>
              </a:rPr>
              <a:t>Apresentação do Colaborador </a:t>
            </a:r>
            <a:r>
              <a:rPr lang="pt-BR" altLang="pt-BR" sz="1800" dirty="0">
                <a:latin typeface="Arial" charset="0"/>
              </a:rPr>
              <a:t>–  </a:t>
            </a:r>
            <a:r>
              <a:rPr lang="pt-BR" altLang="pt-BR" sz="1800" dirty="0">
                <a:latin typeface="+mn-lt"/>
              </a:rPr>
              <a:t>Aqui na Belliz, temos a consciência de que a qualidade da apresentação do colaborador no ambiente de trabalho, contribui decisivamente para uma rápida adaptação e resposta às demandas do seu cargo.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800" dirty="0">
              <a:latin typeface="Arial" charset="0"/>
            </a:endParaRPr>
          </a:p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pt-BR" altLang="pt-BR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Sammy" panose="02000506030000020004" pitchFamily="50" charset="0"/>
              </a:rPr>
              <a:t>Pontualidade e Assiduidade </a:t>
            </a:r>
            <a:r>
              <a:rPr lang="pt-BR" altLang="pt-BR" sz="1800" dirty="0">
                <a:latin typeface="Arial" charset="0"/>
              </a:rPr>
              <a:t>– </a:t>
            </a:r>
            <a:r>
              <a:rPr lang="pt-BR" altLang="pt-BR" sz="1800" dirty="0">
                <a:latin typeface="+mn-lt"/>
              </a:rPr>
              <a:t>São fatores que em muito contribuem para uma boa avaliação do colaborador.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800" dirty="0">
              <a:latin typeface="Arial" charset="0"/>
            </a:endParaRPr>
          </a:p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pt-BR" altLang="pt-BR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Sammy" panose="02000506030000020004" pitchFamily="50" charset="0"/>
              </a:rPr>
              <a:t>Postura na Empresa </a:t>
            </a:r>
            <a:r>
              <a:rPr lang="pt-BR" altLang="pt-BR" sz="1800" dirty="0">
                <a:latin typeface="Arial" charset="0"/>
              </a:rPr>
              <a:t>–  </a:t>
            </a:r>
            <a:r>
              <a:rPr lang="pt-BR" altLang="pt-BR" sz="1800" dirty="0">
                <a:latin typeface="+mn-lt"/>
              </a:rPr>
              <a:t>Seu ambiente de trabalho é um local compartilhado com colegas, clientes e fornecedores, com isto, o respeito neste é fundamental para que todos se sintam bem e em segurança. Sendo assim, é necessário evitar atitudes que possam vir a interferir no bem-estar das pessoas.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800" dirty="0">
              <a:latin typeface="Arial" charset="0"/>
            </a:endParaRPr>
          </a:p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pt-BR" altLang="pt-BR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Sammy" panose="02000506030000020004" pitchFamily="50" charset="0"/>
              </a:rPr>
              <a:t>Sigilo</a:t>
            </a:r>
            <a:r>
              <a:rPr lang="pt-BR" altLang="pt-BR" sz="1800" b="1" dirty="0">
                <a:latin typeface="Arial" charset="0"/>
              </a:rPr>
              <a:t> </a:t>
            </a:r>
            <a:r>
              <a:rPr lang="pt-BR" altLang="pt-BR" sz="1800" dirty="0">
                <a:latin typeface="Arial" charset="0"/>
              </a:rPr>
              <a:t>– </a:t>
            </a:r>
            <a:r>
              <a:rPr lang="pt-BR" altLang="pt-BR" sz="1800" dirty="0">
                <a:latin typeface="+mn-lt"/>
              </a:rPr>
              <a:t>Todo e qualquer assunto e as informações pertinentes ao seu trabalho não devem ser divulgados a pessoas ou entidades alheias aos mesmos.</a:t>
            </a:r>
          </a:p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pt-BR" altLang="pt-BR" sz="1800" b="1" dirty="0">
              <a:latin typeface="+mn-lt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800" dirty="0">
              <a:latin typeface="Arial" charset="0"/>
            </a:endParaRPr>
          </a:p>
        </p:txBody>
      </p:sp>
      <p:pic>
        <p:nvPicPr>
          <p:cNvPr id="16" name="Picture 2" descr="Resultado de imagem para Normas de Conduta png">
            <a:extLst>
              <a:ext uri="{FF2B5EF4-FFF2-40B4-BE49-F238E27FC236}">
                <a16:creationId xmlns:a16="http://schemas.microsoft.com/office/drawing/2014/main" id="{6A3C7076-CB5C-498D-8C3B-D160C13EE1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3652" y="2807636"/>
            <a:ext cx="2051499" cy="1963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Imagem 18" descr="Logotipo&#10;&#10;Descrição gerada automaticamente">
            <a:extLst>
              <a:ext uri="{FF2B5EF4-FFF2-40B4-BE49-F238E27FC236}">
                <a16:creationId xmlns:a16="http://schemas.microsoft.com/office/drawing/2014/main" id="{978C7B21-D860-4489-AAE7-18C77FC775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0942" y="232193"/>
            <a:ext cx="2134209" cy="974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043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26FA7A6A-8F6F-486D-97DA-735C11B9179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64517" y="6371483"/>
            <a:ext cx="1274210" cy="486517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94EC71E7-FDE3-4E8E-B45A-5D710285EEA6}"/>
              </a:ext>
            </a:extLst>
          </p:cNvPr>
          <p:cNvSpPr/>
          <p:nvPr/>
        </p:nvSpPr>
        <p:spPr>
          <a:xfrm>
            <a:off x="-2" y="1318952"/>
            <a:ext cx="742105" cy="1366744"/>
          </a:xfrm>
          <a:prstGeom prst="rect">
            <a:avLst/>
          </a:prstGeom>
          <a:solidFill>
            <a:srgbClr val="DB00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425E0813-C5E3-4170-8D40-085FA0A82E84}"/>
              </a:ext>
            </a:extLst>
          </p:cNvPr>
          <p:cNvSpPr/>
          <p:nvPr/>
        </p:nvSpPr>
        <p:spPr>
          <a:xfrm>
            <a:off x="0" y="2685696"/>
            <a:ext cx="742104" cy="1435580"/>
          </a:xfrm>
          <a:prstGeom prst="rect">
            <a:avLst/>
          </a:prstGeom>
          <a:solidFill>
            <a:srgbClr val="4A59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9A7FCAA2-5B1E-4AA5-8B67-D15AA01257FE}"/>
              </a:ext>
            </a:extLst>
          </p:cNvPr>
          <p:cNvSpPr/>
          <p:nvPr/>
        </p:nvSpPr>
        <p:spPr>
          <a:xfrm>
            <a:off x="-1" y="0"/>
            <a:ext cx="742104" cy="1318952"/>
          </a:xfrm>
          <a:prstGeom prst="rect">
            <a:avLst/>
          </a:prstGeom>
          <a:solidFill>
            <a:srgbClr val="8D2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BA5EEFE6-5A59-4173-B5DF-FABF66C0B26D}"/>
              </a:ext>
            </a:extLst>
          </p:cNvPr>
          <p:cNvSpPr/>
          <p:nvPr/>
        </p:nvSpPr>
        <p:spPr>
          <a:xfrm>
            <a:off x="0" y="4121276"/>
            <a:ext cx="742104" cy="1435580"/>
          </a:xfrm>
          <a:prstGeom prst="rect">
            <a:avLst/>
          </a:prstGeom>
          <a:solidFill>
            <a:srgbClr val="DB00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C0305CD5-A077-4F15-A6E1-720A926271EE}"/>
              </a:ext>
            </a:extLst>
          </p:cNvPr>
          <p:cNvSpPr/>
          <p:nvPr/>
        </p:nvSpPr>
        <p:spPr>
          <a:xfrm>
            <a:off x="0" y="5556856"/>
            <a:ext cx="742104" cy="1301143"/>
          </a:xfrm>
          <a:prstGeom prst="rect">
            <a:avLst/>
          </a:prstGeom>
          <a:solidFill>
            <a:srgbClr val="43BF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A6FD1FC3-A78B-4864-9527-20E6CDE1F7EC}"/>
              </a:ext>
            </a:extLst>
          </p:cNvPr>
          <p:cNvSpPr txBox="1"/>
          <p:nvPr/>
        </p:nvSpPr>
        <p:spPr>
          <a:xfrm>
            <a:off x="1184722" y="3065874"/>
            <a:ext cx="11883578" cy="144655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pt-BR" sz="8800" dirty="0">
                <a:latin typeface="Bebas Neue" panose="020B0606020202050201" pitchFamily="34" charset="0"/>
                <a:ea typeface="Roboto Cn" pitchFamily="2" charset="0"/>
              </a:rPr>
              <a:t>BENEFÍCIOS</a:t>
            </a: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935A58D0-AC95-46F6-A429-8A9AFA0E52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0942" y="232193"/>
            <a:ext cx="2134209" cy="974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715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26FA7A6A-8F6F-486D-97DA-735C11B9179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64517" y="6371483"/>
            <a:ext cx="1274210" cy="486517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94EC71E7-FDE3-4E8E-B45A-5D710285EEA6}"/>
              </a:ext>
            </a:extLst>
          </p:cNvPr>
          <p:cNvSpPr/>
          <p:nvPr/>
        </p:nvSpPr>
        <p:spPr>
          <a:xfrm>
            <a:off x="-2" y="1318952"/>
            <a:ext cx="742105" cy="1366744"/>
          </a:xfrm>
          <a:prstGeom prst="rect">
            <a:avLst/>
          </a:prstGeom>
          <a:solidFill>
            <a:srgbClr val="DB00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425E0813-C5E3-4170-8D40-085FA0A82E84}"/>
              </a:ext>
            </a:extLst>
          </p:cNvPr>
          <p:cNvSpPr/>
          <p:nvPr/>
        </p:nvSpPr>
        <p:spPr>
          <a:xfrm>
            <a:off x="0" y="2685696"/>
            <a:ext cx="742104" cy="1435580"/>
          </a:xfrm>
          <a:prstGeom prst="rect">
            <a:avLst/>
          </a:prstGeom>
          <a:solidFill>
            <a:srgbClr val="4A59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9A7FCAA2-5B1E-4AA5-8B67-D15AA01257FE}"/>
              </a:ext>
            </a:extLst>
          </p:cNvPr>
          <p:cNvSpPr/>
          <p:nvPr/>
        </p:nvSpPr>
        <p:spPr>
          <a:xfrm>
            <a:off x="-1" y="0"/>
            <a:ext cx="742104" cy="1318952"/>
          </a:xfrm>
          <a:prstGeom prst="rect">
            <a:avLst/>
          </a:prstGeom>
          <a:solidFill>
            <a:srgbClr val="8D2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BA5EEFE6-5A59-4173-B5DF-FABF66C0B26D}"/>
              </a:ext>
            </a:extLst>
          </p:cNvPr>
          <p:cNvSpPr/>
          <p:nvPr/>
        </p:nvSpPr>
        <p:spPr>
          <a:xfrm>
            <a:off x="0" y="4121276"/>
            <a:ext cx="742104" cy="1435580"/>
          </a:xfrm>
          <a:prstGeom prst="rect">
            <a:avLst/>
          </a:prstGeom>
          <a:solidFill>
            <a:srgbClr val="DB00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C0305CD5-A077-4F15-A6E1-720A926271EE}"/>
              </a:ext>
            </a:extLst>
          </p:cNvPr>
          <p:cNvSpPr/>
          <p:nvPr/>
        </p:nvSpPr>
        <p:spPr>
          <a:xfrm>
            <a:off x="0" y="5556856"/>
            <a:ext cx="742104" cy="1301143"/>
          </a:xfrm>
          <a:prstGeom prst="rect">
            <a:avLst/>
          </a:prstGeom>
          <a:solidFill>
            <a:srgbClr val="43BF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CaixaDeTexto 11">
            <a:extLst>
              <a:ext uri="{FF2B5EF4-FFF2-40B4-BE49-F238E27FC236}">
                <a16:creationId xmlns:a16="http://schemas.microsoft.com/office/drawing/2014/main" id="{33878518-396E-492E-AE65-0DB13624EA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311" y="707505"/>
            <a:ext cx="81438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000" dirty="0">
                <a:latin typeface="Arial" charset="0"/>
                <a:cs typeface="Arial" charset="0"/>
              </a:rPr>
              <a:t> </a:t>
            </a:r>
          </a:p>
        </p:txBody>
      </p:sp>
      <p:sp>
        <p:nvSpPr>
          <p:cNvPr id="12" name="CaixaDeTexto 15">
            <a:extLst>
              <a:ext uri="{FF2B5EF4-FFF2-40B4-BE49-F238E27FC236}">
                <a16:creationId xmlns:a16="http://schemas.microsoft.com/office/drawing/2014/main" id="{BBE0145C-9805-4A12-867E-1CBF56CC59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6829" y="1211561"/>
            <a:ext cx="8143875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800" b="1" dirty="0">
              <a:latin typeface="Arial" charset="0"/>
              <a:cs typeface="Arial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Arial" charset="0"/>
              </a:rPr>
              <a:t>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Arial" charset="0"/>
              </a:rPr>
              <a:t>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Arial" charset="0"/>
              </a:rPr>
              <a:t> 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Arial" charset="0"/>
              </a:rPr>
              <a:t> 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b="1" dirty="0">
              <a:latin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b="1" dirty="0">
              <a:latin typeface="Arial" charset="0"/>
              <a:cs typeface="Arial" charset="0"/>
            </a:endParaRPr>
          </a:p>
        </p:txBody>
      </p:sp>
      <p:sp>
        <p:nvSpPr>
          <p:cNvPr id="13" name="CaixaDeTexto 11">
            <a:extLst>
              <a:ext uri="{FF2B5EF4-FFF2-40B4-BE49-F238E27FC236}">
                <a16:creationId xmlns:a16="http://schemas.microsoft.com/office/drawing/2014/main" id="{84057A01-DB21-4248-8C0F-13A03EE0E0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4897" y="831020"/>
            <a:ext cx="8656280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2000" dirty="0">
                <a:latin typeface="Arial" charset="0"/>
                <a:cs typeface="Arial" charset="0"/>
              </a:rPr>
              <a:t> </a:t>
            </a:r>
            <a:r>
              <a:rPr lang="pt-BR" altLang="pt-BR" sz="1800" dirty="0">
                <a:latin typeface="+mn-lt"/>
              </a:rPr>
              <a:t>Benefício de saúde e bem estar, a </a:t>
            </a:r>
            <a:r>
              <a:rPr lang="pt-BR" altLang="pt-BR" sz="1800" b="1" dirty="0">
                <a:latin typeface="+mn-lt"/>
              </a:rPr>
              <a:t>NAMU </a:t>
            </a:r>
            <a:r>
              <a:rPr lang="pt-BR" altLang="pt-BR" sz="1800" dirty="0">
                <a:latin typeface="+mn-lt"/>
              </a:rPr>
              <a:t>proporciona momentos de autoconhecimento e cuidado, baixe o app e conheça as funcionalidades na palma da sua mão.</a:t>
            </a:r>
          </a:p>
        </p:txBody>
      </p:sp>
      <p:pic>
        <p:nvPicPr>
          <p:cNvPr id="31" name="Imagem 30" descr="Logotipo&#10;&#10;Descrição gerada automaticamente">
            <a:extLst>
              <a:ext uri="{FF2B5EF4-FFF2-40B4-BE49-F238E27FC236}">
                <a16:creationId xmlns:a16="http://schemas.microsoft.com/office/drawing/2014/main" id="{F9BD3550-03C6-4517-9A72-347BF8A603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7689" y="0"/>
            <a:ext cx="2134209" cy="974622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93FAF19-AE0A-9F2B-EF4A-92BFD5A875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7691" y="1605058"/>
            <a:ext cx="7095271" cy="5074816"/>
          </a:xfrm>
          <a:prstGeom prst="rect">
            <a:avLst/>
          </a:prstGeom>
        </p:spPr>
      </p:pic>
      <p:pic>
        <p:nvPicPr>
          <p:cNvPr id="1026" name="Picture 2" descr="Sua mudança precisa ser completa, seu super app de bem-estar também.">
            <a:extLst>
              <a:ext uri="{FF2B5EF4-FFF2-40B4-BE49-F238E27FC236}">
                <a16:creationId xmlns:a16="http://schemas.microsoft.com/office/drawing/2014/main" id="{F64875C6-BDB8-A8CC-5260-ED0868D516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103" y="178126"/>
            <a:ext cx="1685588" cy="617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2008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26FA7A6A-8F6F-486D-97DA-735C11B9179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64517" y="6371483"/>
            <a:ext cx="1274210" cy="486517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94EC71E7-FDE3-4E8E-B45A-5D710285EEA6}"/>
              </a:ext>
            </a:extLst>
          </p:cNvPr>
          <p:cNvSpPr/>
          <p:nvPr/>
        </p:nvSpPr>
        <p:spPr>
          <a:xfrm>
            <a:off x="-2" y="1318952"/>
            <a:ext cx="742105" cy="1366744"/>
          </a:xfrm>
          <a:prstGeom prst="rect">
            <a:avLst/>
          </a:prstGeom>
          <a:solidFill>
            <a:srgbClr val="DB00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425E0813-C5E3-4170-8D40-085FA0A82E84}"/>
              </a:ext>
            </a:extLst>
          </p:cNvPr>
          <p:cNvSpPr/>
          <p:nvPr/>
        </p:nvSpPr>
        <p:spPr>
          <a:xfrm>
            <a:off x="0" y="2685696"/>
            <a:ext cx="742104" cy="1435580"/>
          </a:xfrm>
          <a:prstGeom prst="rect">
            <a:avLst/>
          </a:prstGeom>
          <a:solidFill>
            <a:srgbClr val="4A59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9A7FCAA2-5B1E-4AA5-8B67-D15AA01257FE}"/>
              </a:ext>
            </a:extLst>
          </p:cNvPr>
          <p:cNvSpPr/>
          <p:nvPr/>
        </p:nvSpPr>
        <p:spPr>
          <a:xfrm>
            <a:off x="-1" y="0"/>
            <a:ext cx="742104" cy="1318952"/>
          </a:xfrm>
          <a:prstGeom prst="rect">
            <a:avLst/>
          </a:prstGeom>
          <a:solidFill>
            <a:srgbClr val="8D2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BA5EEFE6-5A59-4173-B5DF-FABF66C0B26D}"/>
              </a:ext>
            </a:extLst>
          </p:cNvPr>
          <p:cNvSpPr/>
          <p:nvPr/>
        </p:nvSpPr>
        <p:spPr>
          <a:xfrm>
            <a:off x="0" y="4121276"/>
            <a:ext cx="742104" cy="1435580"/>
          </a:xfrm>
          <a:prstGeom prst="rect">
            <a:avLst/>
          </a:prstGeom>
          <a:solidFill>
            <a:srgbClr val="DB00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C0305CD5-A077-4F15-A6E1-720A926271EE}"/>
              </a:ext>
            </a:extLst>
          </p:cNvPr>
          <p:cNvSpPr/>
          <p:nvPr/>
        </p:nvSpPr>
        <p:spPr>
          <a:xfrm>
            <a:off x="0" y="5556856"/>
            <a:ext cx="742104" cy="1301143"/>
          </a:xfrm>
          <a:prstGeom prst="rect">
            <a:avLst/>
          </a:prstGeom>
          <a:solidFill>
            <a:srgbClr val="43BF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CaixaDeTexto 11">
            <a:extLst>
              <a:ext uri="{FF2B5EF4-FFF2-40B4-BE49-F238E27FC236}">
                <a16:creationId xmlns:a16="http://schemas.microsoft.com/office/drawing/2014/main" id="{33878518-396E-492E-AE65-0DB13624EA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311" y="707505"/>
            <a:ext cx="81438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000" dirty="0">
                <a:latin typeface="Arial" charset="0"/>
                <a:cs typeface="Arial" charset="0"/>
              </a:rPr>
              <a:t> </a:t>
            </a:r>
          </a:p>
        </p:txBody>
      </p:sp>
      <p:sp>
        <p:nvSpPr>
          <p:cNvPr id="12" name="CaixaDeTexto 15">
            <a:extLst>
              <a:ext uri="{FF2B5EF4-FFF2-40B4-BE49-F238E27FC236}">
                <a16:creationId xmlns:a16="http://schemas.microsoft.com/office/drawing/2014/main" id="{BBE0145C-9805-4A12-867E-1CBF56CC59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6829" y="1211561"/>
            <a:ext cx="8143875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800" b="1" dirty="0">
              <a:latin typeface="Arial" charset="0"/>
              <a:cs typeface="Arial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Arial" charset="0"/>
              </a:rPr>
              <a:t>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Arial" charset="0"/>
              </a:rPr>
              <a:t>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Arial" charset="0"/>
              </a:rPr>
              <a:t> 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Arial" charset="0"/>
              </a:rPr>
              <a:t> 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b="1" dirty="0">
              <a:latin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b="1" dirty="0">
              <a:latin typeface="Arial" charset="0"/>
              <a:cs typeface="Arial" charset="0"/>
            </a:endParaRPr>
          </a:p>
        </p:txBody>
      </p:sp>
      <p:sp>
        <p:nvSpPr>
          <p:cNvPr id="13" name="CaixaDeTexto 11">
            <a:extLst>
              <a:ext uri="{FF2B5EF4-FFF2-40B4-BE49-F238E27FC236}">
                <a16:creationId xmlns:a16="http://schemas.microsoft.com/office/drawing/2014/main" id="{84057A01-DB21-4248-8C0F-13A03EE0E0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4098" y="498785"/>
            <a:ext cx="81438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000" dirty="0">
                <a:latin typeface="Arial" charset="0"/>
                <a:cs typeface="Arial" charset="0"/>
              </a:rPr>
              <a:t> </a:t>
            </a:r>
          </a:p>
        </p:txBody>
      </p:sp>
      <p:sp>
        <p:nvSpPr>
          <p:cNvPr id="17" name="CaixaDeTexto 15">
            <a:extLst>
              <a:ext uri="{FF2B5EF4-FFF2-40B4-BE49-F238E27FC236}">
                <a16:creationId xmlns:a16="http://schemas.microsoft.com/office/drawing/2014/main" id="{AFC06457-D301-4A1B-A5BE-8EDA332A43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5616" y="1002841"/>
            <a:ext cx="8143875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800" b="1" dirty="0">
              <a:latin typeface="Arial" charset="0"/>
              <a:cs typeface="Arial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Arial" charset="0"/>
              </a:rPr>
              <a:t>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Arial" charset="0"/>
              </a:rPr>
              <a:t>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Arial" charset="0"/>
              </a:rPr>
              <a:t> 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Arial" charset="0"/>
              </a:rPr>
              <a:t> 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b="1" dirty="0">
              <a:latin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b="1" dirty="0">
              <a:latin typeface="Arial" charset="0"/>
              <a:cs typeface="Arial" charset="0"/>
            </a:endParaRPr>
          </a:p>
        </p:txBody>
      </p:sp>
      <p:sp>
        <p:nvSpPr>
          <p:cNvPr id="22" name="CaixaDeTexto 11">
            <a:extLst>
              <a:ext uri="{FF2B5EF4-FFF2-40B4-BE49-F238E27FC236}">
                <a16:creationId xmlns:a16="http://schemas.microsoft.com/office/drawing/2014/main" id="{57F95759-FCB3-4019-8F88-A342390B31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610" y="294816"/>
            <a:ext cx="814387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pt-BR" alt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Sammy" panose="02000506030000020004" pitchFamily="50" charset="0"/>
              </a:rPr>
              <a:t>Vale Refeição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2000" dirty="0">
              <a:latin typeface="Arial" charset="0"/>
            </a:endParaRPr>
          </a:p>
        </p:txBody>
      </p:sp>
      <p:sp>
        <p:nvSpPr>
          <p:cNvPr id="24" name="CaixaDeTexto 15">
            <a:extLst>
              <a:ext uri="{FF2B5EF4-FFF2-40B4-BE49-F238E27FC236}">
                <a16:creationId xmlns:a16="http://schemas.microsoft.com/office/drawing/2014/main" id="{F3F1D2E8-93A7-4A5B-A5C4-3DCD42B77A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6140" y="1049745"/>
            <a:ext cx="8416095" cy="4481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pt-BR" dirty="0"/>
              <a:t>Oferecemos aos nossos colaboradores, refeições subsidiadas com uma importante participação por parte da empresa que é de 80%, e por parte do funcionário fica em 20%. </a:t>
            </a:r>
            <a:r>
              <a:rPr lang="pt-BR" altLang="pt-BR" sz="1800" dirty="0">
                <a:latin typeface="+mn-lt"/>
              </a:rPr>
              <a:t>Para estagiários o benefício é custo total da empresa.</a:t>
            </a:r>
          </a:p>
          <a:p>
            <a:pPr algn="just">
              <a:defRPr/>
            </a:pPr>
            <a:endParaRPr lang="pt-BR" dirty="0"/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pt-BR" dirty="0"/>
              <a:t>Parceria com a </a:t>
            </a:r>
            <a:r>
              <a:rPr lang="pt-BR" b="1" dirty="0"/>
              <a:t>Flash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pt-BR" dirty="0"/>
              <a:t>Valor / dia R$ 44,00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pt-BR" dirty="0"/>
              <a:t>Crédito: último dia útil do mês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pt-BR" altLang="pt-BR" dirty="0"/>
              <a:t>No primeiro mês da contratação o valor e depositado em conta corrente em até 3 dias.</a:t>
            </a:r>
          </a:p>
          <a:p>
            <a:pPr algn="just">
              <a:lnSpc>
                <a:spcPct val="150000"/>
              </a:lnSpc>
              <a:defRPr/>
            </a:pPr>
            <a:endParaRPr lang="pt-BR" dirty="0"/>
          </a:p>
          <a:p>
            <a:pPr algn="just">
              <a:lnSpc>
                <a:spcPct val="150000"/>
              </a:lnSpc>
              <a:defRPr/>
            </a:pPr>
            <a:endParaRPr lang="pt-BR" dirty="0"/>
          </a:p>
        </p:txBody>
      </p:sp>
      <p:pic>
        <p:nvPicPr>
          <p:cNvPr id="27" name="Imagem 26" descr="Logotipo&#10;&#10;Descrição gerada automaticamente">
            <a:extLst>
              <a:ext uri="{FF2B5EF4-FFF2-40B4-BE49-F238E27FC236}">
                <a16:creationId xmlns:a16="http://schemas.microsoft.com/office/drawing/2014/main" id="{2FFB5C2B-A652-403E-B101-50F3B3E936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833" y="5497722"/>
            <a:ext cx="3271864" cy="1046996"/>
          </a:xfrm>
          <a:prstGeom prst="rect">
            <a:avLst/>
          </a:prstGeom>
        </p:spPr>
      </p:pic>
      <p:pic>
        <p:nvPicPr>
          <p:cNvPr id="28" name="Imagem 27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531F57EC-B3CA-4B1D-85C5-D294EBE39D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04827">
            <a:off x="8918281" y="2211195"/>
            <a:ext cx="3671494" cy="2585559"/>
          </a:xfrm>
          <a:prstGeom prst="rect">
            <a:avLst/>
          </a:prstGeom>
        </p:spPr>
      </p:pic>
      <p:sp>
        <p:nvSpPr>
          <p:cNvPr id="29" name="Retângulo 28">
            <a:extLst>
              <a:ext uri="{FF2B5EF4-FFF2-40B4-BE49-F238E27FC236}">
                <a16:creationId xmlns:a16="http://schemas.microsoft.com/office/drawing/2014/main" id="{6760A411-0661-4B60-AC65-0262C80A6FD2}"/>
              </a:ext>
            </a:extLst>
          </p:cNvPr>
          <p:cNvSpPr/>
          <p:nvPr/>
        </p:nvSpPr>
        <p:spPr>
          <a:xfrm>
            <a:off x="4627110" y="5801136"/>
            <a:ext cx="5584664" cy="6987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altLang="pt-BR" sz="1400" dirty="0">
                <a:latin typeface="Arial" charset="0"/>
              </a:rPr>
              <a:t>Em caso de perda entrar em contato com o RH para retirar novo cartão, necessário o cancelamento do anterior.</a:t>
            </a:r>
          </a:p>
        </p:txBody>
      </p:sp>
      <p:pic>
        <p:nvPicPr>
          <p:cNvPr id="31" name="Imagem 30" descr="Logotipo&#10;&#10;Descrição gerada automaticamente">
            <a:extLst>
              <a:ext uri="{FF2B5EF4-FFF2-40B4-BE49-F238E27FC236}">
                <a16:creationId xmlns:a16="http://schemas.microsoft.com/office/drawing/2014/main" id="{F9BD3550-03C6-4517-9A72-347BF8A603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0942" y="232193"/>
            <a:ext cx="2134209" cy="974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92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26FA7A6A-8F6F-486D-97DA-735C11B9179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64517" y="6371483"/>
            <a:ext cx="1274210" cy="486517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94EC71E7-FDE3-4E8E-B45A-5D710285EEA6}"/>
              </a:ext>
            </a:extLst>
          </p:cNvPr>
          <p:cNvSpPr/>
          <p:nvPr/>
        </p:nvSpPr>
        <p:spPr>
          <a:xfrm>
            <a:off x="-2" y="1318952"/>
            <a:ext cx="742105" cy="1366744"/>
          </a:xfrm>
          <a:prstGeom prst="rect">
            <a:avLst/>
          </a:prstGeom>
          <a:solidFill>
            <a:srgbClr val="DB00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425E0813-C5E3-4170-8D40-085FA0A82E84}"/>
              </a:ext>
            </a:extLst>
          </p:cNvPr>
          <p:cNvSpPr/>
          <p:nvPr/>
        </p:nvSpPr>
        <p:spPr>
          <a:xfrm>
            <a:off x="0" y="2685696"/>
            <a:ext cx="742104" cy="1435580"/>
          </a:xfrm>
          <a:prstGeom prst="rect">
            <a:avLst/>
          </a:prstGeom>
          <a:solidFill>
            <a:srgbClr val="4A59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9A7FCAA2-5B1E-4AA5-8B67-D15AA01257FE}"/>
              </a:ext>
            </a:extLst>
          </p:cNvPr>
          <p:cNvSpPr/>
          <p:nvPr/>
        </p:nvSpPr>
        <p:spPr>
          <a:xfrm>
            <a:off x="-1" y="0"/>
            <a:ext cx="742104" cy="1318952"/>
          </a:xfrm>
          <a:prstGeom prst="rect">
            <a:avLst/>
          </a:prstGeom>
          <a:solidFill>
            <a:srgbClr val="8D2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BA5EEFE6-5A59-4173-B5DF-FABF66C0B26D}"/>
              </a:ext>
            </a:extLst>
          </p:cNvPr>
          <p:cNvSpPr/>
          <p:nvPr/>
        </p:nvSpPr>
        <p:spPr>
          <a:xfrm>
            <a:off x="0" y="4121276"/>
            <a:ext cx="742104" cy="1435580"/>
          </a:xfrm>
          <a:prstGeom prst="rect">
            <a:avLst/>
          </a:prstGeom>
          <a:solidFill>
            <a:srgbClr val="DB00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C0305CD5-A077-4F15-A6E1-720A926271EE}"/>
              </a:ext>
            </a:extLst>
          </p:cNvPr>
          <p:cNvSpPr/>
          <p:nvPr/>
        </p:nvSpPr>
        <p:spPr>
          <a:xfrm>
            <a:off x="0" y="5556856"/>
            <a:ext cx="742104" cy="1301143"/>
          </a:xfrm>
          <a:prstGeom prst="rect">
            <a:avLst/>
          </a:prstGeom>
          <a:solidFill>
            <a:srgbClr val="43BF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CaixaDeTexto 11">
            <a:extLst>
              <a:ext uri="{FF2B5EF4-FFF2-40B4-BE49-F238E27FC236}">
                <a16:creationId xmlns:a16="http://schemas.microsoft.com/office/drawing/2014/main" id="{33878518-396E-492E-AE65-0DB13624EA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311" y="707505"/>
            <a:ext cx="81438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000" dirty="0">
                <a:latin typeface="Arial" charset="0"/>
                <a:cs typeface="Arial" charset="0"/>
              </a:rPr>
              <a:t> </a:t>
            </a:r>
          </a:p>
        </p:txBody>
      </p:sp>
      <p:sp>
        <p:nvSpPr>
          <p:cNvPr id="13" name="CaixaDeTexto 11">
            <a:extLst>
              <a:ext uri="{FF2B5EF4-FFF2-40B4-BE49-F238E27FC236}">
                <a16:creationId xmlns:a16="http://schemas.microsoft.com/office/drawing/2014/main" id="{E21883C3-B8AB-46D0-A9A6-40F376D67F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4525" y="657804"/>
            <a:ext cx="81438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000" dirty="0">
                <a:latin typeface="Arial" charset="0"/>
                <a:cs typeface="Arial" charset="0"/>
              </a:rPr>
              <a:t> </a:t>
            </a:r>
          </a:p>
        </p:txBody>
      </p:sp>
      <p:sp>
        <p:nvSpPr>
          <p:cNvPr id="17" name="CaixaDeTexto 15">
            <a:extLst>
              <a:ext uri="{FF2B5EF4-FFF2-40B4-BE49-F238E27FC236}">
                <a16:creationId xmlns:a16="http://schemas.microsoft.com/office/drawing/2014/main" id="{2B415550-36C4-4441-9E6F-6FE697621D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6043" y="1161860"/>
            <a:ext cx="8143875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800" b="1" dirty="0">
              <a:latin typeface="Arial" charset="0"/>
              <a:cs typeface="Arial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Arial" charset="0"/>
              </a:rPr>
              <a:t>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Arial" charset="0"/>
              </a:rPr>
              <a:t>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Arial" charset="0"/>
              </a:rPr>
              <a:t> 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Arial" charset="0"/>
              </a:rPr>
              <a:t> 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b="1" dirty="0">
              <a:latin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b="1" dirty="0">
              <a:latin typeface="Arial" charset="0"/>
              <a:cs typeface="Arial" charset="0"/>
            </a:endParaRPr>
          </a:p>
        </p:txBody>
      </p:sp>
      <p:sp>
        <p:nvSpPr>
          <p:cNvPr id="22" name="CaixaDeTexto 11">
            <a:extLst>
              <a:ext uri="{FF2B5EF4-FFF2-40B4-BE49-F238E27FC236}">
                <a16:creationId xmlns:a16="http://schemas.microsoft.com/office/drawing/2014/main" id="{5277BED7-660E-4194-ACA2-8529B110E8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6043" y="453835"/>
            <a:ext cx="814387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Sammy" panose="02000506030000020004" pitchFamily="50" charset="0"/>
              </a:rPr>
              <a:t>Vale Transporte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2000" dirty="0">
              <a:latin typeface="Arial" charset="0"/>
            </a:endParaRPr>
          </a:p>
        </p:txBody>
      </p:sp>
      <p:sp>
        <p:nvSpPr>
          <p:cNvPr id="23" name="CaixaDeTexto 15">
            <a:extLst>
              <a:ext uri="{FF2B5EF4-FFF2-40B4-BE49-F238E27FC236}">
                <a16:creationId xmlns:a16="http://schemas.microsoft.com/office/drawing/2014/main" id="{6447CBB7-9AB3-43FB-93E2-575EEE4A5E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7828" y="1191285"/>
            <a:ext cx="10043937" cy="1661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+mn-lt"/>
              </a:rPr>
              <a:t>O benefício do transporte é concedido conforme o art. 1º Lei nº 7.418/85 que rege sobre o Vale Transporte, sendo concedido aos funcionários e estagiários que fizer necessário. 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600" dirty="0">
              <a:latin typeface="+mn-lt"/>
            </a:endParaRPr>
          </a:p>
          <a:p>
            <a:pPr marL="285750" indent="-285750" algn="just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pt-BR" altLang="pt-BR" sz="1800" dirty="0">
                <a:latin typeface="+mn-lt"/>
              </a:rPr>
              <a:t>Para funcionários o  desconto é de 6% sobre o salário conforme rege a lei.</a:t>
            </a:r>
          </a:p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pt-BR" altLang="pt-BR" sz="1800" dirty="0">
                <a:latin typeface="+mn-lt"/>
              </a:rPr>
              <a:t>Para estagiários o beneficio é custo total da empresa.</a:t>
            </a:r>
          </a:p>
        </p:txBody>
      </p:sp>
      <p:sp>
        <p:nvSpPr>
          <p:cNvPr id="26" name="CaixaDeTexto 15">
            <a:extLst>
              <a:ext uri="{FF2B5EF4-FFF2-40B4-BE49-F238E27FC236}">
                <a16:creationId xmlns:a16="http://schemas.microsoft.com/office/drawing/2014/main" id="{C858F95C-506F-481F-9C2E-2195B9CDC9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4574" y="3342802"/>
            <a:ext cx="3719174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+mn-lt"/>
              </a:rPr>
              <a:t>No primeiro mês da contratação o valor é depositado em conta corrente em até 3 dias úteis.</a:t>
            </a:r>
          </a:p>
        </p:txBody>
      </p:sp>
      <p:grpSp>
        <p:nvGrpSpPr>
          <p:cNvPr id="28" name="Agrupar 27">
            <a:extLst>
              <a:ext uri="{FF2B5EF4-FFF2-40B4-BE49-F238E27FC236}">
                <a16:creationId xmlns:a16="http://schemas.microsoft.com/office/drawing/2014/main" id="{CB970815-25C0-4E30-BC14-DA366D973879}"/>
              </a:ext>
            </a:extLst>
          </p:cNvPr>
          <p:cNvGrpSpPr/>
          <p:nvPr/>
        </p:nvGrpSpPr>
        <p:grpSpPr>
          <a:xfrm>
            <a:off x="3376619" y="4543112"/>
            <a:ext cx="7471212" cy="2247206"/>
            <a:chOff x="1586848" y="4362685"/>
            <a:chExt cx="7471212" cy="2247206"/>
          </a:xfrm>
        </p:grpSpPr>
        <p:grpSp>
          <p:nvGrpSpPr>
            <p:cNvPr id="29" name="Agrupar 28">
              <a:extLst>
                <a:ext uri="{FF2B5EF4-FFF2-40B4-BE49-F238E27FC236}">
                  <a16:creationId xmlns:a16="http://schemas.microsoft.com/office/drawing/2014/main" id="{C8DC7EC6-5942-4F77-8D19-2E57D56361D9}"/>
                </a:ext>
              </a:extLst>
            </p:cNvPr>
            <p:cNvGrpSpPr/>
            <p:nvPr/>
          </p:nvGrpSpPr>
          <p:grpSpPr>
            <a:xfrm>
              <a:off x="3442639" y="4578566"/>
              <a:ext cx="5615421" cy="2031325"/>
              <a:chOff x="-48167" y="4776349"/>
              <a:chExt cx="8755404" cy="2031325"/>
            </a:xfrm>
          </p:grpSpPr>
          <p:sp>
            <p:nvSpPr>
              <p:cNvPr id="33" name="CaixaDeTexto 15">
                <a:extLst>
                  <a:ext uri="{FF2B5EF4-FFF2-40B4-BE49-F238E27FC236}">
                    <a16:creationId xmlns:a16="http://schemas.microsoft.com/office/drawing/2014/main" id="{02C8594B-4AD5-4DFF-8ADE-5EE5EAE7D32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-48167" y="4776349"/>
                <a:ext cx="8532734" cy="20313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just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800" dirty="0">
                    <a:latin typeface="+mn-lt"/>
                  </a:rPr>
                  <a:t>No segundo mês da contratação o valor é depositado no cartão de Vale Transporte conforme solicitação na assinatura do contrato.</a:t>
                </a:r>
              </a:p>
              <a:p>
                <a:pPr algn="just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800" dirty="0">
                  <a:latin typeface="+mn-lt"/>
                </a:endParaRPr>
              </a:p>
              <a:p>
                <a:pPr marL="285750" indent="-285750" algn="just" eaLnBrk="1" hangingPunct="1">
                  <a:spcBef>
                    <a:spcPct val="0"/>
                  </a:spcBef>
                </a:pPr>
                <a:r>
                  <a:rPr lang="pt-BR" altLang="pt-BR" sz="1800" dirty="0">
                    <a:latin typeface="+mn-lt"/>
                  </a:rPr>
                  <a:t>Caso tenha o cartão, somente recarregue;</a:t>
                </a:r>
              </a:p>
              <a:p>
                <a:pPr marL="285750" indent="-285750" algn="just" eaLnBrk="1" hangingPunct="1">
                  <a:spcBef>
                    <a:spcPct val="0"/>
                  </a:spcBef>
                </a:pPr>
                <a:r>
                  <a:rPr lang="pt-BR" altLang="pt-BR" sz="1800" dirty="0">
                    <a:latin typeface="+mn-lt"/>
                  </a:rPr>
                  <a:t>Se você já teve algum cartão, solicitar a 2ª via .</a:t>
                </a:r>
              </a:p>
              <a:p>
                <a:pPr marL="285750" indent="-285750" algn="just" eaLnBrk="1" hangingPunct="1">
                  <a:spcBef>
                    <a:spcPct val="0"/>
                  </a:spcBef>
                </a:pPr>
                <a:r>
                  <a:rPr lang="pt-BR" altLang="pt-BR" sz="1800" dirty="0">
                    <a:latin typeface="+mn-lt"/>
                  </a:rPr>
                  <a:t>Caso não tenha o cartão chegará no RH.</a:t>
                </a:r>
              </a:p>
            </p:txBody>
          </p:sp>
          <p:pic>
            <p:nvPicPr>
              <p:cNvPr id="34" name="Picture 4" descr="Resultado de imagem para correto png">
                <a:extLst>
                  <a:ext uri="{FF2B5EF4-FFF2-40B4-BE49-F238E27FC236}">
                    <a16:creationId xmlns:a16="http://schemas.microsoft.com/office/drawing/2014/main" id="{315AE23D-D3BE-4BFB-B9A3-EB9A0D8A529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16711" y="5531809"/>
                <a:ext cx="1190526" cy="54560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30" name="Agrupar 29">
              <a:extLst>
                <a:ext uri="{FF2B5EF4-FFF2-40B4-BE49-F238E27FC236}">
                  <a16:creationId xmlns:a16="http://schemas.microsoft.com/office/drawing/2014/main" id="{64AF543B-2B79-4B57-83BF-E3243F57E484}"/>
                </a:ext>
              </a:extLst>
            </p:cNvPr>
            <p:cNvGrpSpPr/>
            <p:nvPr/>
          </p:nvGrpSpPr>
          <p:grpSpPr>
            <a:xfrm>
              <a:off x="1586848" y="4362685"/>
              <a:ext cx="1728192" cy="2091961"/>
              <a:chOff x="1586848" y="4362685"/>
              <a:chExt cx="1728192" cy="2091961"/>
            </a:xfrm>
          </p:grpSpPr>
          <p:pic>
            <p:nvPicPr>
              <p:cNvPr id="31" name="Picture 6" descr="Imagem relacionada">
                <a:extLst>
                  <a:ext uri="{FF2B5EF4-FFF2-40B4-BE49-F238E27FC236}">
                    <a16:creationId xmlns:a16="http://schemas.microsoft.com/office/drawing/2014/main" id="{74F77DD2-EC4E-4506-827F-7B87D1F55AB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98560" y="4362685"/>
                <a:ext cx="1704768" cy="92904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2" name="Picture 8" descr="Resultado de imagem para Transporte publico onibus">
                <a:extLst>
                  <a:ext uri="{FF2B5EF4-FFF2-40B4-BE49-F238E27FC236}">
                    <a16:creationId xmlns:a16="http://schemas.microsoft.com/office/drawing/2014/main" id="{8D6B0E07-9A5F-4EAD-B0D7-97FD4B426D9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6848" y="5304613"/>
                <a:ext cx="1728192" cy="115003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pic>
        <p:nvPicPr>
          <p:cNvPr id="35" name="Picture 4" descr="Resultado de imagem para cartão de vale transporte são paulo">
            <a:extLst>
              <a:ext uri="{FF2B5EF4-FFF2-40B4-BE49-F238E27FC236}">
                <a16:creationId xmlns:a16="http://schemas.microsoft.com/office/drawing/2014/main" id="{BD888CF2-BD10-4FB7-B258-4046F52085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043" y="3039609"/>
            <a:ext cx="2241863" cy="1497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4" descr="Resultado de imagem para correto png">
            <a:extLst>
              <a:ext uri="{FF2B5EF4-FFF2-40B4-BE49-F238E27FC236}">
                <a16:creationId xmlns:a16="http://schemas.microsoft.com/office/drawing/2014/main" id="{5D9E1E97-31F2-4EC2-8666-1484D3BE3D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0417" y="3534562"/>
            <a:ext cx="873423" cy="73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Imagem 39" descr="Logotipo&#10;&#10;Descrição gerada automaticamente">
            <a:extLst>
              <a:ext uri="{FF2B5EF4-FFF2-40B4-BE49-F238E27FC236}">
                <a16:creationId xmlns:a16="http://schemas.microsoft.com/office/drawing/2014/main" id="{C2C133AC-D65E-4ECA-9C2D-3F26D14F58B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0942" y="232193"/>
            <a:ext cx="2134209" cy="974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949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aixaDeTexto 11">
            <a:extLst>
              <a:ext uri="{FF2B5EF4-FFF2-40B4-BE49-F238E27FC236}">
                <a16:creationId xmlns:a16="http://schemas.microsoft.com/office/drawing/2014/main" id="{16F0F0D4-9085-4F4E-A776-A7396C0170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5856" y="609889"/>
            <a:ext cx="814387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Sammy" panose="02000506030000020004" pitchFamily="50" charset="0"/>
              </a:rPr>
              <a:t>Assistência Médica</a:t>
            </a:r>
            <a:endParaRPr lang="pt-BR" altLang="pt-BR" sz="2000" b="1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2000" dirty="0">
              <a:latin typeface="Arial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26FA7A6A-8F6F-486D-97DA-735C11B9179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64517" y="6371483"/>
            <a:ext cx="1274210" cy="486517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94EC71E7-FDE3-4E8E-B45A-5D710285EEA6}"/>
              </a:ext>
            </a:extLst>
          </p:cNvPr>
          <p:cNvSpPr/>
          <p:nvPr/>
        </p:nvSpPr>
        <p:spPr>
          <a:xfrm>
            <a:off x="-2" y="1318952"/>
            <a:ext cx="742105" cy="1366744"/>
          </a:xfrm>
          <a:prstGeom prst="rect">
            <a:avLst/>
          </a:prstGeom>
          <a:solidFill>
            <a:srgbClr val="DB00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425E0813-C5E3-4170-8D40-085FA0A82E84}"/>
              </a:ext>
            </a:extLst>
          </p:cNvPr>
          <p:cNvSpPr/>
          <p:nvPr/>
        </p:nvSpPr>
        <p:spPr>
          <a:xfrm>
            <a:off x="0" y="2685696"/>
            <a:ext cx="742104" cy="1435580"/>
          </a:xfrm>
          <a:prstGeom prst="rect">
            <a:avLst/>
          </a:prstGeom>
          <a:solidFill>
            <a:srgbClr val="4A59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9A7FCAA2-5B1E-4AA5-8B67-D15AA01257FE}"/>
              </a:ext>
            </a:extLst>
          </p:cNvPr>
          <p:cNvSpPr/>
          <p:nvPr/>
        </p:nvSpPr>
        <p:spPr>
          <a:xfrm>
            <a:off x="-1" y="0"/>
            <a:ext cx="742104" cy="1318952"/>
          </a:xfrm>
          <a:prstGeom prst="rect">
            <a:avLst/>
          </a:prstGeom>
          <a:solidFill>
            <a:srgbClr val="8D2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BA5EEFE6-5A59-4173-B5DF-FABF66C0B26D}"/>
              </a:ext>
            </a:extLst>
          </p:cNvPr>
          <p:cNvSpPr/>
          <p:nvPr/>
        </p:nvSpPr>
        <p:spPr>
          <a:xfrm>
            <a:off x="0" y="4121276"/>
            <a:ext cx="742104" cy="1435580"/>
          </a:xfrm>
          <a:prstGeom prst="rect">
            <a:avLst/>
          </a:prstGeom>
          <a:solidFill>
            <a:srgbClr val="DB00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C0305CD5-A077-4F15-A6E1-720A926271EE}"/>
              </a:ext>
            </a:extLst>
          </p:cNvPr>
          <p:cNvSpPr/>
          <p:nvPr/>
        </p:nvSpPr>
        <p:spPr>
          <a:xfrm>
            <a:off x="0" y="5556856"/>
            <a:ext cx="742104" cy="1301143"/>
          </a:xfrm>
          <a:prstGeom prst="rect">
            <a:avLst/>
          </a:prstGeom>
          <a:solidFill>
            <a:srgbClr val="43BF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CaixaDeTexto 11">
            <a:extLst>
              <a:ext uri="{FF2B5EF4-FFF2-40B4-BE49-F238E27FC236}">
                <a16:creationId xmlns:a16="http://schemas.microsoft.com/office/drawing/2014/main" id="{33878518-396E-492E-AE65-0DB13624EA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103" y="657562"/>
            <a:ext cx="81438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000" dirty="0">
                <a:latin typeface="Arial" charset="0"/>
                <a:cs typeface="Arial" charset="0"/>
              </a:rPr>
              <a:t> </a:t>
            </a:r>
          </a:p>
        </p:txBody>
      </p:sp>
      <p:sp>
        <p:nvSpPr>
          <p:cNvPr id="12" name="CaixaDeTexto 15">
            <a:extLst>
              <a:ext uri="{FF2B5EF4-FFF2-40B4-BE49-F238E27FC236}">
                <a16:creationId xmlns:a16="http://schemas.microsoft.com/office/drawing/2014/main" id="{BBE0145C-9805-4A12-867E-1CBF56CC59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6829" y="1211561"/>
            <a:ext cx="8143875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800" b="1" dirty="0">
              <a:latin typeface="Arial" charset="0"/>
              <a:cs typeface="Arial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Arial" charset="0"/>
              </a:rPr>
              <a:t>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Arial" charset="0"/>
              </a:rPr>
              <a:t>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Arial" charset="0"/>
              </a:rPr>
              <a:t> 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Arial" charset="0"/>
              </a:rPr>
              <a:t> 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b="1" dirty="0">
              <a:latin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b="1" dirty="0">
              <a:latin typeface="Arial" charset="0"/>
              <a:cs typeface="Arial" charset="0"/>
            </a:endParaRPr>
          </a:p>
        </p:txBody>
      </p:sp>
      <p:sp>
        <p:nvSpPr>
          <p:cNvPr id="23" name="CaixaDeTexto 15">
            <a:extLst>
              <a:ext uri="{FF2B5EF4-FFF2-40B4-BE49-F238E27FC236}">
                <a16:creationId xmlns:a16="http://schemas.microsoft.com/office/drawing/2014/main" id="{184FCDAE-8512-4B38-B3D0-5E945E04AC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2748" y="1318959"/>
            <a:ext cx="864096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pt-BR" dirty="0"/>
              <a:t>Plano: Amil 700 – Apartamento - custo do colaborador 100% para empresa;</a:t>
            </a: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pt-BR" dirty="0"/>
              <a:t>Cobertura nacional;</a:t>
            </a: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pt-BR" dirty="0"/>
              <a:t>Coparticipação do colaborador e dependente de 20% do valor da utilização de consultas, atendimento em pronto-socorro e exames simples;</a:t>
            </a: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pt-BR" dirty="0"/>
              <a:t>Reembolso para consultas no valor R$206,25 (com coparticipação);</a:t>
            </a:r>
          </a:p>
          <a:p>
            <a:pPr algn="just">
              <a:defRPr/>
            </a:pPr>
            <a:endParaRPr lang="pt-BR" i="1" dirty="0"/>
          </a:p>
        </p:txBody>
      </p:sp>
      <p:pic>
        <p:nvPicPr>
          <p:cNvPr id="24" name="Imagem 23">
            <a:extLst>
              <a:ext uri="{FF2B5EF4-FFF2-40B4-BE49-F238E27FC236}">
                <a16:creationId xmlns:a16="http://schemas.microsoft.com/office/drawing/2014/main" id="{1A9E6063-7E9C-40C1-987E-E291D8E513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9942" y="5076132"/>
            <a:ext cx="1609987" cy="1379650"/>
          </a:xfrm>
          <a:prstGeom prst="rect">
            <a:avLst/>
          </a:prstGeom>
        </p:spPr>
      </p:pic>
      <p:sp>
        <p:nvSpPr>
          <p:cNvPr id="25" name="CaixaDeTexto 24">
            <a:extLst>
              <a:ext uri="{FF2B5EF4-FFF2-40B4-BE49-F238E27FC236}">
                <a16:creationId xmlns:a16="http://schemas.microsoft.com/office/drawing/2014/main" id="{6C722DBB-2E50-435F-8CFF-969BAA44888C}"/>
              </a:ext>
            </a:extLst>
          </p:cNvPr>
          <p:cNvSpPr txBox="1"/>
          <p:nvPr/>
        </p:nvSpPr>
        <p:spPr>
          <a:xfrm>
            <a:off x="1485224" y="5214000"/>
            <a:ext cx="7649213" cy="1434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pt-BR" dirty="0"/>
              <a:t>Baixe o APP Amil em seu celular para acesso da numeração da carteirinha e pesquisa da rede credenciada;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pt-BR" dirty="0"/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pt-BR" dirty="0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85B60320-B61F-44A3-BAEF-3A553DC7D373}"/>
              </a:ext>
            </a:extLst>
          </p:cNvPr>
          <p:cNvSpPr txBox="1"/>
          <p:nvPr/>
        </p:nvSpPr>
        <p:spPr>
          <a:xfrm>
            <a:off x="1485224" y="5812472"/>
            <a:ext cx="817727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pt-BR" dirty="0"/>
              <a:t>Cadastra-se no site </a:t>
            </a:r>
            <a:r>
              <a:rPr lang="pt-BR" dirty="0">
                <a:hlinkClick r:id="rId4"/>
              </a:rPr>
              <a:t>https://www.amil.com.br/beneficiario/#/</a:t>
            </a:r>
            <a:r>
              <a:rPr lang="pt-BR" dirty="0"/>
              <a:t> da Amil com acesso você pode consultar rede, solicitar reembolso, simulação de coparticipação;</a:t>
            </a:r>
          </a:p>
          <a:p>
            <a:endParaRPr lang="pt-BR" sz="1400" dirty="0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1F776681-8F07-4AB3-9C0C-83CA88F000BF}"/>
              </a:ext>
            </a:extLst>
          </p:cNvPr>
          <p:cNvSpPr txBox="1"/>
          <p:nvPr/>
        </p:nvSpPr>
        <p:spPr>
          <a:xfrm>
            <a:off x="1175856" y="6436033"/>
            <a:ext cx="81245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i="1" u="sng" dirty="0">
                <a:solidFill>
                  <a:srgbClr val="FF0000"/>
                </a:solidFill>
              </a:rPr>
              <a:t>Caso não consiga acesso no App e acessar a carteirinha  entrar em contado com RH </a:t>
            </a:r>
          </a:p>
        </p:txBody>
      </p:sp>
      <p:pic>
        <p:nvPicPr>
          <p:cNvPr id="31" name="Imagem 30">
            <a:extLst>
              <a:ext uri="{FF2B5EF4-FFF2-40B4-BE49-F238E27FC236}">
                <a16:creationId xmlns:a16="http://schemas.microsoft.com/office/drawing/2014/main" id="{C18F38A2-3842-4164-959F-897142463D5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591" t="4286" r="10079" b="-4286"/>
          <a:stretch/>
        </p:blipFill>
        <p:spPr>
          <a:xfrm>
            <a:off x="10057791" y="1175848"/>
            <a:ext cx="2134209" cy="986647"/>
          </a:xfrm>
          <a:prstGeom prst="rect">
            <a:avLst/>
          </a:prstGeom>
        </p:spPr>
      </p:pic>
      <p:pic>
        <p:nvPicPr>
          <p:cNvPr id="32" name="Imagem 31" descr="Logotipo&#10;&#10;Descrição gerada automaticamente">
            <a:extLst>
              <a:ext uri="{FF2B5EF4-FFF2-40B4-BE49-F238E27FC236}">
                <a16:creationId xmlns:a16="http://schemas.microsoft.com/office/drawing/2014/main" id="{D422EE42-F105-4920-955B-EBB5D26A0F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0942" y="232193"/>
            <a:ext cx="2134209" cy="974622"/>
          </a:xfrm>
          <a:prstGeom prst="rect">
            <a:avLst/>
          </a:prstGeom>
        </p:spPr>
      </p:pic>
      <p:pic>
        <p:nvPicPr>
          <p:cNvPr id="33" name="Imagem 32">
            <a:extLst>
              <a:ext uri="{FF2B5EF4-FFF2-40B4-BE49-F238E27FC236}">
                <a16:creationId xmlns:a16="http://schemas.microsoft.com/office/drawing/2014/main" id="{FAF211E1-61C7-416C-AF66-1E56309F668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7038" t="57837" r="22613" b="17655"/>
          <a:stretch/>
        </p:blipFill>
        <p:spPr>
          <a:xfrm>
            <a:off x="7650270" y="6654497"/>
            <a:ext cx="3429000" cy="233438"/>
          </a:xfrm>
          <a:prstGeom prst="rect">
            <a:avLst/>
          </a:prstGeom>
        </p:spPr>
      </p:pic>
      <p:sp>
        <p:nvSpPr>
          <p:cNvPr id="35" name="CaixaDeTexto 15">
            <a:extLst>
              <a:ext uri="{FF2B5EF4-FFF2-40B4-BE49-F238E27FC236}">
                <a16:creationId xmlns:a16="http://schemas.microsoft.com/office/drawing/2014/main" id="{07F34888-6EDC-4E80-B044-B357F104EA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7413" y="2504679"/>
            <a:ext cx="9466300" cy="2639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endParaRPr lang="pt-BR" b="1" dirty="0"/>
          </a:p>
          <a:p>
            <a:pPr>
              <a:defRPr/>
            </a:pPr>
            <a:r>
              <a:rPr lang="pt-BR" b="1" dirty="0"/>
              <a:t>Inclusão de Dependentes no plano: Amil 700 - Apartamento </a:t>
            </a:r>
          </a:p>
          <a:p>
            <a:pPr>
              <a:defRPr/>
            </a:pPr>
            <a:r>
              <a:rPr lang="pt-BR" dirty="0"/>
              <a:t>Para conjugue e filhos menores de 24 anos, o colaborador assume o custo total do plano</a:t>
            </a:r>
          </a:p>
          <a:p>
            <a:pPr>
              <a:defRPr/>
            </a:pPr>
            <a:r>
              <a:rPr lang="pt-BR" dirty="0"/>
              <a:t> no valor de </a:t>
            </a:r>
            <a:r>
              <a:rPr lang="pt-BR" b="1" dirty="0"/>
              <a:t>R$ 760,28  </a:t>
            </a:r>
            <a:r>
              <a:rPr lang="pt-BR" dirty="0"/>
              <a:t>por mês e mais a coparticipação.</a:t>
            </a:r>
          </a:p>
          <a:p>
            <a:pPr>
              <a:defRPr/>
            </a:pPr>
            <a:endParaRPr lang="pt-BR" sz="1050" dirty="0"/>
          </a:p>
          <a:p>
            <a:pPr lvl="3">
              <a:defRPr/>
            </a:pPr>
            <a:r>
              <a:rPr lang="pt-BR" i="1" dirty="0"/>
              <a:t>“Para inclusão de dependentes sem carência realizar a inclusão com 20 dias após a data de admissão junto com o documento (RG e CPF), após desta data somente em caso de casamento e nascimento de filho .”</a:t>
            </a:r>
          </a:p>
          <a:p>
            <a:pPr lvl="3">
              <a:defRPr/>
            </a:pPr>
            <a:endParaRPr lang="pt-BR" sz="1100" b="1" i="1" dirty="0"/>
          </a:p>
          <a:p>
            <a:pPr lvl="3">
              <a:defRPr/>
            </a:pPr>
            <a:r>
              <a:rPr lang="pt-BR" b="1" i="1" dirty="0"/>
              <a:t>Em caso de exclusão no plano, não é permitido incluir novamente.</a:t>
            </a:r>
            <a:endParaRPr lang="pt-BR" i="1" dirty="0"/>
          </a:p>
        </p:txBody>
      </p:sp>
    </p:spTree>
    <p:extLst>
      <p:ext uri="{BB962C8B-B14F-4D97-AF65-F5344CB8AC3E}">
        <p14:creationId xmlns:p14="http://schemas.microsoft.com/office/powerpoint/2010/main" val="1088058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26FA7A6A-8F6F-486D-97DA-735C11B9179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64517" y="6371483"/>
            <a:ext cx="1274210" cy="486517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94EC71E7-FDE3-4E8E-B45A-5D710285EEA6}"/>
              </a:ext>
            </a:extLst>
          </p:cNvPr>
          <p:cNvSpPr/>
          <p:nvPr/>
        </p:nvSpPr>
        <p:spPr>
          <a:xfrm>
            <a:off x="-2" y="1318952"/>
            <a:ext cx="742105" cy="1366744"/>
          </a:xfrm>
          <a:prstGeom prst="rect">
            <a:avLst/>
          </a:prstGeom>
          <a:solidFill>
            <a:srgbClr val="DB00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425E0813-C5E3-4170-8D40-085FA0A82E84}"/>
              </a:ext>
            </a:extLst>
          </p:cNvPr>
          <p:cNvSpPr/>
          <p:nvPr/>
        </p:nvSpPr>
        <p:spPr>
          <a:xfrm>
            <a:off x="0" y="2685696"/>
            <a:ext cx="742104" cy="1435580"/>
          </a:xfrm>
          <a:prstGeom prst="rect">
            <a:avLst/>
          </a:prstGeom>
          <a:solidFill>
            <a:srgbClr val="4A59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9A7FCAA2-5B1E-4AA5-8B67-D15AA01257FE}"/>
              </a:ext>
            </a:extLst>
          </p:cNvPr>
          <p:cNvSpPr/>
          <p:nvPr/>
        </p:nvSpPr>
        <p:spPr>
          <a:xfrm>
            <a:off x="-1" y="0"/>
            <a:ext cx="742104" cy="1318952"/>
          </a:xfrm>
          <a:prstGeom prst="rect">
            <a:avLst/>
          </a:prstGeom>
          <a:solidFill>
            <a:srgbClr val="8D2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BA5EEFE6-5A59-4173-B5DF-FABF66C0B26D}"/>
              </a:ext>
            </a:extLst>
          </p:cNvPr>
          <p:cNvSpPr/>
          <p:nvPr/>
        </p:nvSpPr>
        <p:spPr>
          <a:xfrm>
            <a:off x="0" y="4121276"/>
            <a:ext cx="742104" cy="1435580"/>
          </a:xfrm>
          <a:prstGeom prst="rect">
            <a:avLst/>
          </a:prstGeom>
          <a:solidFill>
            <a:srgbClr val="DB00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C0305CD5-A077-4F15-A6E1-720A926271EE}"/>
              </a:ext>
            </a:extLst>
          </p:cNvPr>
          <p:cNvSpPr/>
          <p:nvPr/>
        </p:nvSpPr>
        <p:spPr>
          <a:xfrm>
            <a:off x="0" y="5556856"/>
            <a:ext cx="742104" cy="1301143"/>
          </a:xfrm>
          <a:prstGeom prst="rect">
            <a:avLst/>
          </a:prstGeom>
          <a:solidFill>
            <a:srgbClr val="43BF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CaixaDeTexto 15">
            <a:extLst>
              <a:ext uri="{FF2B5EF4-FFF2-40B4-BE49-F238E27FC236}">
                <a16:creationId xmlns:a16="http://schemas.microsoft.com/office/drawing/2014/main" id="{BBE0145C-9805-4A12-867E-1CBF56CC59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6829" y="1211561"/>
            <a:ext cx="8143875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800" b="1" dirty="0">
              <a:latin typeface="Arial" charset="0"/>
              <a:cs typeface="Arial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Arial" charset="0"/>
              </a:rPr>
              <a:t>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Arial" charset="0"/>
              </a:rPr>
              <a:t>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Arial" charset="0"/>
              </a:rPr>
              <a:t> 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Arial" charset="0"/>
              </a:rPr>
              <a:t> 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b="1" dirty="0">
              <a:latin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b="1" dirty="0">
              <a:latin typeface="Arial" charset="0"/>
              <a:cs typeface="Arial" charset="0"/>
            </a:endParaRPr>
          </a:p>
        </p:txBody>
      </p:sp>
      <p:sp>
        <p:nvSpPr>
          <p:cNvPr id="17" name="CaixaDeTexto 15">
            <a:extLst>
              <a:ext uri="{FF2B5EF4-FFF2-40B4-BE49-F238E27FC236}">
                <a16:creationId xmlns:a16="http://schemas.microsoft.com/office/drawing/2014/main" id="{A1622BB0-7DEE-4D7A-903B-082351E75F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5856" y="1201622"/>
            <a:ext cx="8143875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800" b="1" dirty="0">
              <a:latin typeface="Arial" charset="0"/>
              <a:cs typeface="Arial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Arial" charset="0"/>
              </a:rPr>
              <a:t>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Arial" charset="0"/>
              </a:rPr>
              <a:t>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Arial" charset="0"/>
              </a:rPr>
              <a:t> 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Arial" charset="0"/>
              </a:rPr>
              <a:t> 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b="1" dirty="0">
              <a:latin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b="1" dirty="0">
              <a:latin typeface="Arial" charset="0"/>
              <a:cs typeface="Arial" charset="0"/>
            </a:endParaRPr>
          </a:p>
        </p:txBody>
      </p:sp>
      <p:sp>
        <p:nvSpPr>
          <p:cNvPr id="19" name="CaixaDeTexto 11">
            <a:extLst>
              <a:ext uri="{FF2B5EF4-FFF2-40B4-BE49-F238E27FC236}">
                <a16:creationId xmlns:a16="http://schemas.microsoft.com/office/drawing/2014/main" id="{C2BBE90C-807D-422D-B765-92F1B216ED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497" y="816834"/>
            <a:ext cx="81438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000" dirty="0">
                <a:latin typeface="Arial" charset="0"/>
                <a:cs typeface="Arial" charset="0"/>
              </a:rPr>
              <a:t> </a:t>
            </a:r>
          </a:p>
        </p:txBody>
      </p:sp>
      <p:sp>
        <p:nvSpPr>
          <p:cNvPr id="31" name="CaixaDeTexto 11">
            <a:extLst>
              <a:ext uri="{FF2B5EF4-FFF2-40B4-BE49-F238E27FC236}">
                <a16:creationId xmlns:a16="http://schemas.microsoft.com/office/drawing/2014/main" id="{EE47652E-2F06-449D-B632-84D66D1981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5009" y="612865"/>
            <a:ext cx="814387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Sammy" panose="02000506030000020004" pitchFamily="50" charset="0"/>
              </a:rPr>
              <a:t>Assistência Odontológica</a:t>
            </a:r>
            <a:endParaRPr lang="pt-BR" altLang="pt-BR" sz="2000" b="1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2000" dirty="0">
              <a:latin typeface="Arial" charset="0"/>
            </a:endParaRPr>
          </a:p>
        </p:txBody>
      </p:sp>
      <p:sp>
        <p:nvSpPr>
          <p:cNvPr id="15" name="CaixaDeTexto 11">
            <a:extLst>
              <a:ext uri="{FF2B5EF4-FFF2-40B4-BE49-F238E27FC236}">
                <a16:creationId xmlns:a16="http://schemas.microsoft.com/office/drawing/2014/main" id="{62123622-EFC4-409E-8172-F79161F8EF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36712"/>
            <a:ext cx="81438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000" dirty="0">
                <a:latin typeface="Arial" charset="0"/>
                <a:cs typeface="Arial" charset="0"/>
              </a:rPr>
              <a:t> 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87EDB006-F896-4364-BED5-9448021E1B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536" y="533579"/>
            <a:ext cx="8143875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800" b="1" dirty="0">
              <a:latin typeface="Arial" charset="0"/>
              <a:cs typeface="Arial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Arial" charset="0"/>
              </a:rPr>
              <a:t>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Arial" charset="0"/>
              </a:rPr>
              <a:t>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Arial" charset="0"/>
              </a:rPr>
              <a:t> 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Arial" charset="0"/>
              </a:rPr>
              <a:t> 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b="1" dirty="0">
              <a:latin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b="1" dirty="0">
              <a:latin typeface="Arial" charset="0"/>
              <a:cs typeface="Arial" charset="0"/>
            </a:endParaRPr>
          </a:p>
        </p:txBody>
      </p:sp>
      <p:sp>
        <p:nvSpPr>
          <p:cNvPr id="24" name="CaixaDeTexto 15">
            <a:extLst>
              <a:ext uri="{FF2B5EF4-FFF2-40B4-BE49-F238E27FC236}">
                <a16:creationId xmlns:a16="http://schemas.microsoft.com/office/drawing/2014/main" id="{46B431FB-D865-4EFD-8BEC-E42D293903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7474" y="1340768"/>
            <a:ext cx="9418553" cy="5847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pt-BR" dirty="0"/>
              <a:t>Plano: Amil 200 Básico - custo do colaborador 100% para empresa</a:t>
            </a: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pt-BR" dirty="0"/>
              <a:t>Cobertura nacional</a:t>
            </a: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endParaRPr lang="pt-BR" sz="900" dirty="0"/>
          </a:p>
          <a:p>
            <a:pPr algn="just">
              <a:defRPr/>
            </a:pPr>
            <a:r>
              <a:rPr lang="pt-BR" b="1" dirty="0"/>
              <a:t>Observação: </a:t>
            </a:r>
            <a:r>
              <a:rPr lang="pt-BR" dirty="0"/>
              <a:t>Para Inclusão dos dependentes no plano (cônjuge, filhos, pais e irmãos) o colaborador assume o custo total do plano no valor de R$ 15,74 por mês.</a:t>
            </a:r>
          </a:p>
          <a:p>
            <a:pPr algn="just">
              <a:defRPr/>
            </a:pPr>
            <a:endParaRPr lang="pt-BR" dirty="0"/>
          </a:p>
          <a:p>
            <a:pPr algn="just">
              <a:defRPr/>
            </a:pPr>
            <a:endParaRPr lang="pt-BR" sz="500" dirty="0"/>
          </a:p>
          <a:p>
            <a:pPr lvl="7">
              <a:defRPr/>
            </a:pPr>
            <a:r>
              <a:rPr lang="pt-BR" i="1" dirty="0"/>
              <a:t>“Para inclusão de dependentes sem carência realizar a inclusão </a:t>
            </a:r>
          </a:p>
          <a:p>
            <a:pPr lvl="7">
              <a:defRPr/>
            </a:pPr>
            <a:r>
              <a:rPr lang="pt-BR" i="1" dirty="0"/>
              <a:t>com 20 dias após a data de admissão junto com o documento (RG e CPF), após desta data somente em caso de casamento e nascimento de filho .”</a:t>
            </a:r>
          </a:p>
          <a:p>
            <a:pPr lvl="7">
              <a:defRPr/>
            </a:pPr>
            <a:endParaRPr lang="pt-BR" i="1" dirty="0"/>
          </a:p>
          <a:p>
            <a:pPr lvl="7">
              <a:defRPr/>
            </a:pPr>
            <a:endParaRPr lang="pt-BR" i="1" dirty="0"/>
          </a:p>
          <a:p>
            <a:pPr algn="r">
              <a:defRPr/>
            </a:pPr>
            <a:endParaRPr lang="pt-BR" i="1" dirty="0"/>
          </a:p>
          <a:p>
            <a:pPr algn="just">
              <a:defRPr/>
            </a:pPr>
            <a:r>
              <a:rPr lang="pt-BR" b="1" i="1" dirty="0"/>
              <a:t>Em caso de exclusão no plano, não é permitido a reclusão.</a:t>
            </a:r>
          </a:p>
          <a:p>
            <a:pPr algn="just">
              <a:defRPr/>
            </a:pPr>
            <a:endParaRPr lang="pt-BR" i="1" dirty="0"/>
          </a:p>
          <a:p>
            <a:pPr algn="just">
              <a:defRPr/>
            </a:pPr>
            <a:endParaRPr lang="pt-BR" i="1" dirty="0"/>
          </a:p>
          <a:p>
            <a:pPr algn="just">
              <a:defRPr/>
            </a:pPr>
            <a:endParaRPr lang="pt-BR" i="1" dirty="0"/>
          </a:p>
          <a:p>
            <a:pPr algn="just">
              <a:defRPr/>
            </a:pPr>
            <a:endParaRPr lang="pt-BR" i="1" dirty="0"/>
          </a:p>
          <a:p>
            <a:pPr algn="just">
              <a:defRPr/>
            </a:pPr>
            <a:endParaRPr lang="pt-BR" i="1" dirty="0"/>
          </a:p>
          <a:p>
            <a:pPr algn="just">
              <a:defRPr/>
            </a:pPr>
            <a:endParaRPr lang="pt-BR" i="1" dirty="0"/>
          </a:p>
          <a:p>
            <a:pPr algn="just">
              <a:defRPr/>
            </a:pPr>
            <a:endParaRPr lang="pt-BR" i="1" dirty="0"/>
          </a:p>
        </p:txBody>
      </p:sp>
      <p:pic>
        <p:nvPicPr>
          <p:cNvPr id="25" name="Picture 3">
            <a:extLst>
              <a:ext uri="{FF2B5EF4-FFF2-40B4-BE49-F238E27FC236}">
                <a16:creationId xmlns:a16="http://schemas.microsoft.com/office/drawing/2014/main" id="{3A4F8E95-1538-4422-B9BB-EA1D15E050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23172" y="21719032"/>
            <a:ext cx="7931724" cy="5287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5" descr="Imagem relacionada">
            <a:extLst>
              <a:ext uri="{FF2B5EF4-FFF2-40B4-BE49-F238E27FC236}">
                <a16:creationId xmlns:a16="http://schemas.microsoft.com/office/drawing/2014/main" id="{07D822CF-6CFA-47F4-8F4B-41598AA53F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2388" y="3059179"/>
            <a:ext cx="2319762" cy="1208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Imagem 26">
            <a:extLst>
              <a:ext uri="{FF2B5EF4-FFF2-40B4-BE49-F238E27FC236}">
                <a16:creationId xmlns:a16="http://schemas.microsoft.com/office/drawing/2014/main" id="{56E7F47E-41EC-4A9A-A53B-6480032CF6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59902" y="5115170"/>
            <a:ext cx="1655143" cy="1156661"/>
          </a:xfrm>
          <a:prstGeom prst="rect">
            <a:avLst/>
          </a:prstGeom>
        </p:spPr>
      </p:pic>
      <p:sp>
        <p:nvSpPr>
          <p:cNvPr id="28" name="CaixaDeTexto 27">
            <a:extLst>
              <a:ext uri="{FF2B5EF4-FFF2-40B4-BE49-F238E27FC236}">
                <a16:creationId xmlns:a16="http://schemas.microsoft.com/office/drawing/2014/main" id="{7773AC55-FCD3-4826-872E-88F1E1225245}"/>
              </a:ext>
            </a:extLst>
          </p:cNvPr>
          <p:cNvSpPr txBox="1"/>
          <p:nvPr/>
        </p:nvSpPr>
        <p:spPr>
          <a:xfrm>
            <a:off x="1207212" y="5351744"/>
            <a:ext cx="64097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pt-BR" dirty="0"/>
              <a:t>Baixe o APP Amil em seu celular para acesso da numeração da carteirinha e pesquisa da rede credenciada.</a:t>
            </a: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endParaRPr lang="pt-BR" dirty="0"/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endParaRPr lang="pt-BR" dirty="0"/>
          </a:p>
        </p:txBody>
      </p:sp>
      <p:sp>
        <p:nvSpPr>
          <p:cNvPr id="34" name="Retângulo 33">
            <a:extLst>
              <a:ext uri="{FF2B5EF4-FFF2-40B4-BE49-F238E27FC236}">
                <a16:creationId xmlns:a16="http://schemas.microsoft.com/office/drawing/2014/main" id="{94272012-10FE-4D38-9E44-215FCCE1E064}"/>
              </a:ext>
            </a:extLst>
          </p:cNvPr>
          <p:cNvSpPr/>
          <p:nvPr/>
        </p:nvSpPr>
        <p:spPr>
          <a:xfrm>
            <a:off x="1047962" y="6371483"/>
            <a:ext cx="864096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400" b="1" i="1" u="sng" dirty="0">
                <a:solidFill>
                  <a:srgbClr val="FF0000"/>
                </a:solidFill>
              </a:rPr>
              <a:t>Caso não consiga acesso no App e acessar a carteirinha  entrar em contado com RH </a:t>
            </a:r>
          </a:p>
        </p:txBody>
      </p:sp>
      <p:pic>
        <p:nvPicPr>
          <p:cNvPr id="37" name="Imagem 36">
            <a:extLst>
              <a:ext uri="{FF2B5EF4-FFF2-40B4-BE49-F238E27FC236}">
                <a16:creationId xmlns:a16="http://schemas.microsoft.com/office/drawing/2014/main" id="{0F4E9D36-0860-49A6-80BF-26E96DCA592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591" t="4286" r="10079" b="-4286"/>
          <a:stretch/>
        </p:blipFill>
        <p:spPr>
          <a:xfrm>
            <a:off x="10057791" y="1175848"/>
            <a:ext cx="2134209" cy="986647"/>
          </a:xfrm>
          <a:prstGeom prst="rect">
            <a:avLst/>
          </a:prstGeom>
        </p:spPr>
      </p:pic>
      <p:pic>
        <p:nvPicPr>
          <p:cNvPr id="38" name="Imagem 37" descr="Logotipo&#10;&#10;Descrição gerada automaticamente">
            <a:extLst>
              <a:ext uri="{FF2B5EF4-FFF2-40B4-BE49-F238E27FC236}">
                <a16:creationId xmlns:a16="http://schemas.microsoft.com/office/drawing/2014/main" id="{C92CE653-9327-46B8-B81F-653205ABEE9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0942" y="232193"/>
            <a:ext cx="2134209" cy="974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215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26FA7A6A-8F6F-486D-97DA-735C11B9179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64517" y="6371483"/>
            <a:ext cx="1274210" cy="486517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94EC71E7-FDE3-4E8E-B45A-5D710285EEA6}"/>
              </a:ext>
            </a:extLst>
          </p:cNvPr>
          <p:cNvSpPr/>
          <p:nvPr/>
        </p:nvSpPr>
        <p:spPr>
          <a:xfrm>
            <a:off x="-2" y="1318952"/>
            <a:ext cx="742105" cy="1366744"/>
          </a:xfrm>
          <a:prstGeom prst="rect">
            <a:avLst/>
          </a:prstGeom>
          <a:solidFill>
            <a:srgbClr val="DB00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425E0813-C5E3-4170-8D40-085FA0A82E84}"/>
              </a:ext>
            </a:extLst>
          </p:cNvPr>
          <p:cNvSpPr/>
          <p:nvPr/>
        </p:nvSpPr>
        <p:spPr>
          <a:xfrm>
            <a:off x="0" y="2685696"/>
            <a:ext cx="742104" cy="1435580"/>
          </a:xfrm>
          <a:prstGeom prst="rect">
            <a:avLst/>
          </a:prstGeom>
          <a:solidFill>
            <a:srgbClr val="4A59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9A7FCAA2-5B1E-4AA5-8B67-D15AA01257FE}"/>
              </a:ext>
            </a:extLst>
          </p:cNvPr>
          <p:cNvSpPr/>
          <p:nvPr/>
        </p:nvSpPr>
        <p:spPr>
          <a:xfrm>
            <a:off x="-1" y="0"/>
            <a:ext cx="742104" cy="1318952"/>
          </a:xfrm>
          <a:prstGeom prst="rect">
            <a:avLst/>
          </a:prstGeom>
          <a:solidFill>
            <a:srgbClr val="8D2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BA5EEFE6-5A59-4173-B5DF-FABF66C0B26D}"/>
              </a:ext>
            </a:extLst>
          </p:cNvPr>
          <p:cNvSpPr/>
          <p:nvPr/>
        </p:nvSpPr>
        <p:spPr>
          <a:xfrm>
            <a:off x="0" y="4121276"/>
            <a:ext cx="742104" cy="1435580"/>
          </a:xfrm>
          <a:prstGeom prst="rect">
            <a:avLst/>
          </a:prstGeom>
          <a:solidFill>
            <a:srgbClr val="DB00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C0305CD5-A077-4F15-A6E1-720A926271EE}"/>
              </a:ext>
            </a:extLst>
          </p:cNvPr>
          <p:cNvSpPr/>
          <p:nvPr/>
        </p:nvSpPr>
        <p:spPr>
          <a:xfrm>
            <a:off x="0" y="5556856"/>
            <a:ext cx="742104" cy="1301143"/>
          </a:xfrm>
          <a:prstGeom prst="rect">
            <a:avLst/>
          </a:prstGeom>
          <a:solidFill>
            <a:srgbClr val="43BF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CaixaDeTexto 15">
            <a:extLst>
              <a:ext uri="{FF2B5EF4-FFF2-40B4-BE49-F238E27FC236}">
                <a16:creationId xmlns:a16="http://schemas.microsoft.com/office/drawing/2014/main" id="{BBE0145C-9805-4A12-867E-1CBF56CC59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6829" y="1211561"/>
            <a:ext cx="8143875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800" b="1" dirty="0">
              <a:latin typeface="Arial" charset="0"/>
              <a:cs typeface="Arial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Arial" charset="0"/>
              </a:rPr>
              <a:t>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Arial" charset="0"/>
              </a:rPr>
              <a:t>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Arial" charset="0"/>
              </a:rPr>
              <a:t> 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Arial" charset="0"/>
              </a:rPr>
              <a:t> 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b="1" dirty="0">
              <a:latin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b="1" dirty="0">
              <a:latin typeface="Arial" charset="0"/>
              <a:cs typeface="Arial" charset="0"/>
            </a:endParaRPr>
          </a:p>
        </p:txBody>
      </p:sp>
      <p:sp>
        <p:nvSpPr>
          <p:cNvPr id="17" name="CaixaDeTexto 15">
            <a:extLst>
              <a:ext uri="{FF2B5EF4-FFF2-40B4-BE49-F238E27FC236}">
                <a16:creationId xmlns:a16="http://schemas.microsoft.com/office/drawing/2014/main" id="{A1622BB0-7DEE-4D7A-903B-082351E75F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5856" y="1201622"/>
            <a:ext cx="8143875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800" b="1" dirty="0">
              <a:latin typeface="Arial" charset="0"/>
              <a:cs typeface="Arial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Arial" charset="0"/>
              </a:rPr>
              <a:t>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Arial" charset="0"/>
              </a:rPr>
              <a:t>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Arial" charset="0"/>
              </a:rPr>
              <a:t> 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Arial" charset="0"/>
              </a:rPr>
              <a:t> 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b="1" dirty="0">
              <a:latin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b="1" dirty="0">
              <a:latin typeface="Arial" charset="0"/>
              <a:cs typeface="Arial" charset="0"/>
            </a:endParaRPr>
          </a:p>
        </p:txBody>
      </p:sp>
      <p:sp>
        <p:nvSpPr>
          <p:cNvPr id="19" name="CaixaDeTexto 11">
            <a:extLst>
              <a:ext uri="{FF2B5EF4-FFF2-40B4-BE49-F238E27FC236}">
                <a16:creationId xmlns:a16="http://schemas.microsoft.com/office/drawing/2014/main" id="{C2BBE90C-807D-422D-B765-92F1B216ED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497" y="816834"/>
            <a:ext cx="81438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000" dirty="0">
                <a:latin typeface="Arial" charset="0"/>
                <a:cs typeface="Arial" charset="0"/>
              </a:rPr>
              <a:t> </a:t>
            </a:r>
          </a:p>
        </p:txBody>
      </p:sp>
      <p:sp>
        <p:nvSpPr>
          <p:cNvPr id="29" name="CaixaDeTexto 15">
            <a:extLst>
              <a:ext uri="{FF2B5EF4-FFF2-40B4-BE49-F238E27FC236}">
                <a16:creationId xmlns:a16="http://schemas.microsoft.com/office/drawing/2014/main" id="{2BD10331-3BA1-4FE3-BF10-381071CB74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7015" y="1320890"/>
            <a:ext cx="8143875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800" b="1" dirty="0">
              <a:latin typeface="Arial" charset="0"/>
              <a:cs typeface="Arial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Arial" charset="0"/>
              </a:rPr>
              <a:t>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Arial" charset="0"/>
              </a:rPr>
              <a:t>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Arial" charset="0"/>
              </a:rPr>
              <a:t> 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Arial" charset="0"/>
              </a:rPr>
              <a:t> 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b="1" dirty="0">
              <a:latin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b="1" dirty="0">
              <a:latin typeface="Arial" charset="0"/>
              <a:cs typeface="Arial" charset="0"/>
            </a:endParaRPr>
          </a:p>
        </p:txBody>
      </p:sp>
      <p:sp>
        <p:nvSpPr>
          <p:cNvPr id="31" name="CaixaDeTexto 11">
            <a:extLst>
              <a:ext uri="{FF2B5EF4-FFF2-40B4-BE49-F238E27FC236}">
                <a16:creationId xmlns:a16="http://schemas.microsoft.com/office/drawing/2014/main" id="{EE47652E-2F06-449D-B632-84D66D1981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5676" y="542156"/>
            <a:ext cx="814387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Sammy" panose="02000506030000020004" pitchFamily="50" charset="0"/>
              </a:rPr>
              <a:t>Seguro de Vida</a:t>
            </a:r>
            <a:endParaRPr lang="pt-BR" altLang="pt-BR" sz="2000" b="1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2000" dirty="0">
              <a:latin typeface="Arial" charset="0"/>
            </a:endParaRPr>
          </a:p>
        </p:txBody>
      </p:sp>
      <p:sp>
        <p:nvSpPr>
          <p:cNvPr id="15" name="CaixaDeTexto 15">
            <a:extLst>
              <a:ext uri="{FF2B5EF4-FFF2-40B4-BE49-F238E27FC236}">
                <a16:creationId xmlns:a16="http://schemas.microsoft.com/office/drawing/2014/main" id="{59DBC7F6-338B-40AB-8AE0-B7D81EF3F4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0527" y="1353871"/>
            <a:ext cx="9414343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+mn-lt"/>
              </a:rPr>
              <a:t>Todos os nossos funcionários e estagiários terão direito ao benefício de Seguro de Vida em Grupo, com capital segurado equivalente a 24 vezes o salário, limitado a R$ 300.000,00.</a:t>
            </a:r>
          </a:p>
          <a:p>
            <a:pPr marL="285750" indent="-285750" algn="just" eaLnBrk="1" hangingPunct="1">
              <a:spcBef>
                <a:spcPct val="0"/>
              </a:spcBef>
            </a:pPr>
            <a:r>
              <a:rPr lang="pt-BR" altLang="pt-BR" sz="1800" dirty="0">
                <a:latin typeface="+mn-lt"/>
              </a:rPr>
              <a:t>A cobertura é de acordo com a convenção coletiva </a:t>
            </a:r>
          </a:p>
          <a:p>
            <a:pPr marL="285750" indent="-285750" algn="just" eaLnBrk="1" hangingPunct="1">
              <a:spcBef>
                <a:spcPct val="0"/>
              </a:spcBef>
            </a:pPr>
            <a:r>
              <a:rPr lang="pt-BR" altLang="pt-BR" sz="1800" dirty="0">
                <a:latin typeface="+mn-lt"/>
              </a:rPr>
              <a:t>Valor pago 100% pela empresa</a:t>
            </a:r>
          </a:p>
        </p:txBody>
      </p:sp>
      <p:pic>
        <p:nvPicPr>
          <p:cNvPr id="16" name="Picture 3">
            <a:extLst>
              <a:ext uri="{FF2B5EF4-FFF2-40B4-BE49-F238E27FC236}">
                <a16:creationId xmlns:a16="http://schemas.microsoft.com/office/drawing/2014/main" id="{AB924F09-DADC-4112-95CF-D65930FC40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6703" y="3468716"/>
            <a:ext cx="1905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Imagem 3" descr="image006">
            <a:extLst>
              <a:ext uri="{FF2B5EF4-FFF2-40B4-BE49-F238E27FC236}">
                <a16:creationId xmlns:a16="http://schemas.microsoft.com/office/drawing/2014/main" id="{5382727E-E651-48E7-989F-2A6C24287C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29" b="20283"/>
          <a:stretch/>
        </p:blipFill>
        <p:spPr bwMode="auto">
          <a:xfrm>
            <a:off x="1220527" y="2914719"/>
            <a:ext cx="5627428" cy="3920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Imagem 22" descr="Logotipo&#10;&#10;Descrição gerada automaticamente">
            <a:extLst>
              <a:ext uri="{FF2B5EF4-FFF2-40B4-BE49-F238E27FC236}">
                <a16:creationId xmlns:a16="http://schemas.microsoft.com/office/drawing/2014/main" id="{F4CD66DF-1E89-486D-AE52-F87B7167CA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0942" y="232193"/>
            <a:ext cx="2134209" cy="974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745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26FA7A6A-8F6F-486D-97DA-735C11B9179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64517" y="6371483"/>
            <a:ext cx="1274210" cy="486517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94EC71E7-FDE3-4E8E-B45A-5D710285EEA6}"/>
              </a:ext>
            </a:extLst>
          </p:cNvPr>
          <p:cNvSpPr/>
          <p:nvPr/>
        </p:nvSpPr>
        <p:spPr>
          <a:xfrm>
            <a:off x="-2" y="1318952"/>
            <a:ext cx="742105" cy="1366744"/>
          </a:xfrm>
          <a:prstGeom prst="rect">
            <a:avLst/>
          </a:prstGeom>
          <a:solidFill>
            <a:srgbClr val="DB00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425E0813-C5E3-4170-8D40-085FA0A82E84}"/>
              </a:ext>
            </a:extLst>
          </p:cNvPr>
          <p:cNvSpPr/>
          <p:nvPr/>
        </p:nvSpPr>
        <p:spPr>
          <a:xfrm>
            <a:off x="0" y="2685696"/>
            <a:ext cx="742104" cy="1435580"/>
          </a:xfrm>
          <a:prstGeom prst="rect">
            <a:avLst/>
          </a:prstGeom>
          <a:solidFill>
            <a:srgbClr val="4A59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9A7FCAA2-5B1E-4AA5-8B67-D15AA01257FE}"/>
              </a:ext>
            </a:extLst>
          </p:cNvPr>
          <p:cNvSpPr/>
          <p:nvPr/>
        </p:nvSpPr>
        <p:spPr>
          <a:xfrm>
            <a:off x="-1" y="0"/>
            <a:ext cx="742104" cy="1318952"/>
          </a:xfrm>
          <a:prstGeom prst="rect">
            <a:avLst/>
          </a:prstGeom>
          <a:solidFill>
            <a:srgbClr val="8D2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BA5EEFE6-5A59-4173-B5DF-FABF66C0B26D}"/>
              </a:ext>
            </a:extLst>
          </p:cNvPr>
          <p:cNvSpPr/>
          <p:nvPr/>
        </p:nvSpPr>
        <p:spPr>
          <a:xfrm>
            <a:off x="0" y="4121276"/>
            <a:ext cx="742104" cy="1435580"/>
          </a:xfrm>
          <a:prstGeom prst="rect">
            <a:avLst/>
          </a:prstGeom>
          <a:solidFill>
            <a:srgbClr val="DB00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C0305CD5-A077-4F15-A6E1-720A926271EE}"/>
              </a:ext>
            </a:extLst>
          </p:cNvPr>
          <p:cNvSpPr/>
          <p:nvPr/>
        </p:nvSpPr>
        <p:spPr>
          <a:xfrm>
            <a:off x="0" y="5556856"/>
            <a:ext cx="742104" cy="1301143"/>
          </a:xfrm>
          <a:prstGeom prst="rect">
            <a:avLst/>
          </a:prstGeom>
          <a:solidFill>
            <a:srgbClr val="43BF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CaixaDeTexto 15">
            <a:extLst>
              <a:ext uri="{FF2B5EF4-FFF2-40B4-BE49-F238E27FC236}">
                <a16:creationId xmlns:a16="http://schemas.microsoft.com/office/drawing/2014/main" id="{BBE0145C-9805-4A12-867E-1CBF56CC59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6829" y="1211561"/>
            <a:ext cx="8143875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800" b="1" dirty="0">
              <a:latin typeface="Arial" charset="0"/>
              <a:cs typeface="Arial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Arial" charset="0"/>
              </a:rPr>
              <a:t>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Arial" charset="0"/>
              </a:rPr>
              <a:t>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Arial" charset="0"/>
              </a:rPr>
              <a:t> 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Arial" charset="0"/>
              </a:rPr>
              <a:t> 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b="1" dirty="0">
              <a:latin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b="1" dirty="0">
              <a:latin typeface="Arial" charset="0"/>
              <a:cs typeface="Arial" charset="0"/>
            </a:endParaRPr>
          </a:p>
        </p:txBody>
      </p:sp>
      <p:sp>
        <p:nvSpPr>
          <p:cNvPr id="17" name="CaixaDeTexto 15">
            <a:extLst>
              <a:ext uri="{FF2B5EF4-FFF2-40B4-BE49-F238E27FC236}">
                <a16:creationId xmlns:a16="http://schemas.microsoft.com/office/drawing/2014/main" id="{A1622BB0-7DEE-4D7A-903B-082351E75F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5856" y="1201622"/>
            <a:ext cx="8143875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800" b="1" dirty="0">
              <a:latin typeface="Arial" charset="0"/>
              <a:cs typeface="Arial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Arial" charset="0"/>
              </a:rPr>
              <a:t>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Arial" charset="0"/>
              </a:rPr>
              <a:t>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Arial" charset="0"/>
              </a:rPr>
              <a:t> 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Arial" charset="0"/>
              </a:rPr>
              <a:t> 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b="1" dirty="0">
              <a:latin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b="1" dirty="0">
              <a:latin typeface="Arial" charset="0"/>
              <a:cs typeface="Arial" charset="0"/>
            </a:endParaRPr>
          </a:p>
        </p:txBody>
      </p:sp>
      <p:sp>
        <p:nvSpPr>
          <p:cNvPr id="19" name="CaixaDeTexto 11">
            <a:extLst>
              <a:ext uri="{FF2B5EF4-FFF2-40B4-BE49-F238E27FC236}">
                <a16:creationId xmlns:a16="http://schemas.microsoft.com/office/drawing/2014/main" id="{C2BBE90C-807D-422D-B765-92F1B216ED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497" y="816834"/>
            <a:ext cx="81438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000" dirty="0">
                <a:latin typeface="Arial" charset="0"/>
                <a:cs typeface="Arial" charset="0"/>
              </a:rPr>
              <a:t> </a:t>
            </a:r>
          </a:p>
        </p:txBody>
      </p:sp>
      <p:sp>
        <p:nvSpPr>
          <p:cNvPr id="29" name="CaixaDeTexto 15">
            <a:extLst>
              <a:ext uri="{FF2B5EF4-FFF2-40B4-BE49-F238E27FC236}">
                <a16:creationId xmlns:a16="http://schemas.microsoft.com/office/drawing/2014/main" id="{2BD10331-3BA1-4FE3-BF10-381071CB74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7015" y="1320890"/>
            <a:ext cx="8143875" cy="216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800" b="1" dirty="0">
              <a:latin typeface="+mn-lt"/>
              <a:cs typeface="Arial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+mn-lt"/>
              </a:rPr>
              <a:t>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+mn-lt"/>
              </a:rPr>
              <a:t>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+mn-lt"/>
              </a:rPr>
              <a:t> 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+mn-lt"/>
              </a:rPr>
              <a:t> 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800" b="1" dirty="0">
              <a:latin typeface="+mn-lt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800" b="1" dirty="0">
              <a:latin typeface="+mn-lt"/>
              <a:cs typeface="Arial" charset="0"/>
            </a:endParaRPr>
          </a:p>
        </p:txBody>
      </p:sp>
      <p:sp>
        <p:nvSpPr>
          <p:cNvPr id="31" name="CaixaDeTexto 11">
            <a:extLst>
              <a:ext uri="{FF2B5EF4-FFF2-40B4-BE49-F238E27FC236}">
                <a16:creationId xmlns:a16="http://schemas.microsoft.com/office/drawing/2014/main" id="{EE47652E-2F06-449D-B632-84D66D1981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5676" y="542156"/>
            <a:ext cx="814387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Sammy" panose="02000506030000020004" pitchFamily="50" charset="0"/>
              </a:rPr>
              <a:t>Empréstimo Consignado</a:t>
            </a:r>
            <a:endParaRPr lang="pt-BR" altLang="pt-BR" sz="2000" b="1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2000" dirty="0">
              <a:latin typeface="Arial" charset="0"/>
            </a:endParaRPr>
          </a:p>
        </p:txBody>
      </p:sp>
      <p:sp>
        <p:nvSpPr>
          <p:cNvPr id="23" name="CaixaDeTexto 15">
            <a:extLst>
              <a:ext uri="{FF2B5EF4-FFF2-40B4-BE49-F238E27FC236}">
                <a16:creationId xmlns:a16="http://schemas.microsoft.com/office/drawing/2014/main" id="{CC2FD483-543A-4001-A35B-080BCB5648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5189" y="1356742"/>
            <a:ext cx="10201135" cy="5216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endParaRPr lang="pt-BR" dirty="0"/>
          </a:p>
          <a:p>
            <a:pPr algn="just">
              <a:lnSpc>
                <a:spcPct val="150000"/>
              </a:lnSpc>
              <a:defRPr/>
            </a:pPr>
            <a:r>
              <a:rPr lang="pt-BR" dirty="0"/>
              <a:t>A empresa oferece aos seus funcionários empréstimo consignado junto ao banco Itaú, para isso é preciso ter 03 meses de empresa.</a:t>
            </a:r>
          </a:p>
          <a:p>
            <a:pPr algn="just">
              <a:defRPr/>
            </a:pPr>
            <a:endParaRPr lang="pt-BR" dirty="0"/>
          </a:p>
          <a:p>
            <a:pPr algn="just">
              <a:defRPr/>
            </a:pPr>
            <a:r>
              <a:rPr lang="pt-BR" u="sng" dirty="0"/>
              <a:t>Vantagens</a:t>
            </a:r>
            <a:r>
              <a:rPr lang="pt-BR" dirty="0"/>
              <a:t>:</a:t>
            </a:r>
          </a:p>
          <a:p>
            <a:pPr marL="360363" indent="-360363" algn="just">
              <a:buFont typeface="Wingdings" pitchFamily="2" charset="2"/>
              <a:buChar char="ü"/>
              <a:defRPr/>
            </a:pPr>
            <a:r>
              <a:rPr lang="pt-BR" dirty="0"/>
              <a:t>Taxas menores que outras opções de crédito pessoal;</a:t>
            </a:r>
          </a:p>
          <a:p>
            <a:pPr marL="360363" indent="-360363" algn="just">
              <a:buFont typeface="Wingdings" pitchFamily="2" charset="2"/>
              <a:buChar char="ü"/>
              <a:defRPr/>
            </a:pPr>
            <a:r>
              <a:rPr lang="pt-BR" dirty="0"/>
              <a:t>Maiores prazos de pagamento (em até 60 vezes);</a:t>
            </a:r>
          </a:p>
          <a:p>
            <a:pPr marL="360363" indent="-360363" algn="just">
              <a:buFont typeface="Wingdings" pitchFamily="2" charset="2"/>
              <a:buChar char="ü"/>
              <a:defRPr/>
            </a:pPr>
            <a:r>
              <a:rPr lang="pt-BR" dirty="0"/>
              <a:t>Desconto das parcelas de até 30% do salário;</a:t>
            </a:r>
          </a:p>
          <a:p>
            <a:pPr marL="360363" indent="-360363" algn="just">
              <a:buFont typeface="Wingdings" pitchFamily="2" charset="2"/>
              <a:buChar char="ü"/>
              <a:defRPr/>
            </a:pPr>
            <a:r>
              <a:rPr lang="pt-BR" dirty="0"/>
              <a:t>Aprovação pelo RH em até 05 (cinco) dias;</a:t>
            </a:r>
          </a:p>
          <a:p>
            <a:pPr marL="360363" indent="-360363" algn="just">
              <a:buFont typeface="Wingdings" pitchFamily="2" charset="2"/>
              <a:buChar char="ü"/>
              <a:defRPr/>
            </a:pPr>
            <a:r>
              <a:rPr lang="pt-BR" dirty="0"/>
              <a:t>Desconto em folha de pagamento.</a:t>
            </a:r>
          </a:p>
          <a:p>
            <a:pPr marL="360363" indent="-360363" algn="just">
              <a:lnSpc>
                <a:spcPct val="150000"/>
              </a:lnSpc>
              <a:buFont typeface="Wingdings" pitchFamily="2" charset="2"/>
              <a:buChar char="ü"/>
              <a:defRPr/>
            </a:pPr>
            <a:endParaRPr lang="pt-BR" dirty="0"/>
          </a:p>
          <a:p>
            <a:pPr marL="360363" indent="-360363" algn="just">
              <a:lnSpc>
                <a:spcPct val="150000"/>
              </a:lnSpc>
              <a:defRPr/>
            </a:pPr>
            <a:r>
              <a:rPr lang="pt-BR" u="sng" dirty="0"/>
              <a:t>Formas de contratação</a:t>
            </a:r>
            <a:r>
              <a:rPr lang="pt-BR" dirty="0"/>
              <a:t>:</a:t>
            </a:r>
          </a:p>
          <a:p>
            <a:pPr marL="360363" indent="-360363" algn="just">
              <a:buFont typeface="Wingdings" pitchFamily="2" charset="2"/>
              <a:buChar char="ü"/>
              <a:defRPr/>
            </a:pPr>
            <a:r>
              <a:rPr lang="pt-BR" dirty="0"/>
              <a:t>Caixas eletrônicos;</a:t>
            </a:r>
          </a:p>
          <a:p>
            <a:pPr marL="360363" indent="-360363" algn="just">
              <a:buFont typeface="Wingdings" pitchFamily="2" charset="2"/>
              <a:buChar char="ü"/>
              <a:defRPr/>
            </a:pPr>
            <a:r>
              <a:rPr lang="pt-BR" dirty="0"/>
              <a:t>Internet </a:t>
            </a:r>
            <a:r>
              <a:rPr lang="pt-BR" dirty="0" err="1"/>
              <a:t>Bankline</a:t>
            </a:r>
            <a:r>
              <a:rPr lang="pt-BR" dirty="0"/>
              <a:t>;</a:t>
            </a:r>
          </a:p>
          <a:p>
            <a:pPr marL="360363" indent="-360363" algn="just">
              <a:buFont typeface="Wingdings" pitchFamily="2" charset="2"/>
              <a:buChar char="ü"/>
              <a:defRPr/>
            </a:pPr>
            <a:r>
              <a:rPr lang="pt-BR" dirty="0"/>
              <a:t>App Itaú;</a:t>
            </a:r>
          </a:p>
          <a:p>
            <a:pPr marL="360363" indent="-360363" algn="just">
              <a:buFont typeface="Wingdings" pitchFamily="2" charset="2"/>
              <a:buChar char="ü"/>
              <a:defRPr/>
            </a:pPr>
            <a:r>
              <a:rPr lang="pt-BR" dirty="0"/>
              <a:t>Qualquer agência.</a:t>
            </a:r>
          </a:p>
        </p:txBody>
      </p:sp>
      <p:pic>
        <p:nvPicPr>
          <p:cNvPr id="24" name="Picture 7" descr="http://t3.gstatic.com/images?q=tbn:ANd9GcRt1kexRV-Z1Q5odbyDROQHTvxQ62v3ScY1xBSReiRJTKdJPH70TA">
            <a:extLst>
              <a:ext uri="{FF2B5EF4-FFF2-40B4-BE49-F238E27FC236}">
                <a16:creationId xmlns:a16="http://schemas.microsoft.com/office/drawing/2014/main" id="{7E5B39B5-A898-4763-B92E-94243A14B8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042"/>
          <a:stretch>
            <a:fillRect/>
          </a:stretch>
        </p:blipFill>
        <p:spPr bwMode="auto">
          <a:xfrm>
            <a:off x="8383081" y="3594661"/>
            <a:ext cx="1873299" cy="186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Imagem 24" descr="Logotipo&#10;&#10;Descrição gerada automaticamente">
            <a:extLst>
              <a:ext uri="{FF2B5EF4-FFF2-40B4-BE49-F238E27FC236}">
                <a16:creationId xmlns:a16="http://schemas.microsoft.com/office/drawing/2014/main" id="{180C9E6C-1856-4673-B2D2-731AC0EA94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0942" y="232193"/>
            <a:ext cx="2134209" cy="974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872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26FA7A6A-8F6F-486D-97DA-735C11B9179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64517" y="6371483"/>
            <a:ext cx="1274210" cy="486517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94EC71E7-FDE3-4E8E-B45A-5D710285EEA6}"/>
              </a:ext>
            </a:extLst>
          </p:cNvPr>
          <p:cNvSpPr/>
          <p:nvPr/>
        </p:nvSpPr>
        <p:spPr>
          <a:xfrm>
            <a:off x="-2" y="1318952"/>
            <a:ext cx="742105" cy="1366744"/>
          </a:xfrm>
          <a:prstGeom prst="rect">
            <a:avLst/>
          </a:prstGeom>
          <a:solidFill>
            <a:srgbClr val="DB00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425E0813-C5E3-4170-8D40-085FA0A82E84}"/>
              </a:ext>
            </a:extLst>
          </p:cNvPr>
          <p:cNvSpPr/>
          <p:nvPr/>
        </p:nvSpPr>
        <p:spPr>
          <a:xfrm>
            <a:off x="0" y="2685696"/>
            <a:ext cx="742104" cy="1435580"/>
          </a:xfrm>
          <a:prstGeom prst="rect">
            <a:avLst/>
          </a:prstGeom>
          <a:solidFill>
            <a:srgbClr val="4A59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9A7FCAA2-5B1E-4AA5-8B67-D15AA01257FE}"/>
              </a:ext>
            </a:extLst>
          </p:cNvPr>
          <p:cNvSpPr/>
          <p:nvPr/>
        </p:nvSpPr>
        <p:spPr>
          <a:xfrm>
            <a:off x="-1" y="0"/>
            <a:ext cx="742104" cy="1318952"/>
          </a:xfrm>
          <a:prstGeom prst="rect">
            <a:avLst/>
          </a:prstGeom>
          <a:solidFill>
            <a:srgbClr val="8D2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BA5EEFE6-5A59-4173-B5DF-FABF66C0B26D}"/>
              </a:ext>
            </a:extLst>
          </p:cNvPr>
          <p:cNvSpPr/>
          <p:nvPr/>
        </p:nvSpPr>
        <p:spPr>
          <a:xfrm>
            <a:off x="0" y="4121276"/>
            <a:ext cx="742104" cy="1435580"/>
          </a:xfrm>
          <a:prstGeom prst="rect">
            <a:avLst/>
          </a:prstGeom>
          <a:solidFill>
            <a:srgbClr val="DB00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C0305CD5-A077-4F15-A6E1-720A926271EE}"/>
              </a:ext>
            </a:extLst>
          </p:cNvPr>
          <p:cNvSpPr/>
          <p:nvPr/>
        </p:nvSpPr>
        <p:spPr>
          <a:xfrm>
            <a:off x="0" y="5556856"/>
            <a:ext cx="742104" cy="1301143"/>
          </a:xfrm>
          <a:prstGeom prst="rect">
            <a:avLst/>
          </a:prstGeom>
          <a:solidFill>
            <a:srgbClr val="43BF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CaixaDeTexto 15">
            <a:extLst>
              <a:ext uri="{FF2B5EF4-FFF2-40B4-BE49-F238E27FC236}">
                <a16:creationId xmlns:a16="http://schemas.microsoft.com/office/drawing/2014/main" id="{BBE0145C-9805-4A12-867E-1CBF56CC59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6829" y="1211561"/>
            <a:ext cx="8143875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800" b="1" dirty="0">
              <a:latin typeface="Arial" charset="0"/>
              <a:cs typeface="Arial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Arial" charset="0"/>
              </a:rPr>
              <a:t>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Arial" charset="0"/>
              </a:rPr>
              <a:t>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Arial" charset="0"/>
              </a:rPr>
              <a:t> 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Arial" charset="0"/>
              </a:rPr>
              <a:t> 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b="1" dirty="0">
              <a:latin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b="1" dirty="0">
              <a:latin typeface="Arial" charset="0"/>
              <a:cs typeface="Arial" charset="0"/>
            </a:endParaRPr>
          </a:p>
        </p:txBody>
      </p:sp>
      <p:sp>
        <p:nvSpPr>
          <p:cNvPr id="17" name="CaixaDeTexto 15">
            <a:extLst>
              <a:ext uri="{FF2B5EF4-FFF2-40B4-BE49-F238E27FC236}">
                <a16:creationId xmlns:a16="http://schemas.microsoft.com/office/drawing/2014/main" id="{A1622BB0-7DEE-4D7A-903B-082351E75F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5856" y="1201622"/>
            <a:ext cx="8143875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800" b="1" dirty="0">
              <a:latin typeface="Arial" charset="0"/>
              <a:cs typeface="Arial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Arial" charset="0"/>
              </a:rPr>
              <a:t>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Arial" charset="0"/>
              </a:rPr>
              <a:t>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Arial" charset="0"/>
              </a:rPr>
              <a:t> 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Arial" charset="0"/>
              </a:rPr>
              <a:t> 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b="1" dirty="0">
              <a:latin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b="1" dirty="0">
              <a:latin typeface="Arial" charset="0"/>
              <a:cs typeface="Arial" charset="0"/>
            </a:endParaRPr>
          </a:p>
        </p:txBody>
      </p:sp>
      <p:sp>
        <p:nvSpPr>
          <p:cNvPr id="19" name="CaixaDeTexto 11">
            <a:extLst>
              <a:ext uri="{FF2B5EF4-FFF2-40B4-BE49-F238E27FC236}">
                <a16:creationId xmlns:a16="http://schemas.microsoft.com/office/drawing/2014/main" id="{C2BBE90C-807D-422D-B765-92F1B216ED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497" y="816834"/>
            <a:ext cx="81438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000" dirty="0">
                <a:latin typeface="Arial" charset="0"/>
                <a:cs typeface="Arial" charset="0"/>
              </a:rPr>
              <a:t> </a:t>
            </a:r>
          </a:p>
        </p:txBody>
      </p:sp>
      <p:sp>
        <p:nvSpPr>
          <p:cNvPr id="29" name="CaixaDeTexto 15">
            <a:extLst>
              <a:ext uri="{FF2B5EF4-FFF2-40B4-BE49-F238E27FC236}">
                <a16:creationId xmlns:a16="http://schemas.microsoft.com/office/drawing/2014/main" id="{2BD10331-3BA1-4FE3-BF10-381071CB74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7015" y="1320890"/>
            <a:ext cx="8143875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800" b="1" dirty="0">
              <a:latin typeface="Arial" charset="0"/>
              <a:cs typeface="Arial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Arial" charset="0"/>
              </a:rPr>
              <a:t>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Arial" charset="0"/>
              </a:rPr>
              <a:t>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Arial" charset="0"/>
              </a:rPr>
              <a:t> 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Arial" charset="0"/>
              </a:rPr>
              <a:t> 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b="1" dirty="0">
              <a:latin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b="1" dirty="0">
              <a:latin typeface="Arial" charset="0"/>
              <a:cs typeface="Arial" charset="0"/>
            </a:endParaRPr>
          </a:p>
        </p:txBody>
      </p:sp>
      <p:sp>
        <p:nvSpPr>
          <p:cNvPr id="31" name="CaixaDeTexto 11">
            <a:extLst>
              <a:ext uri="{FF2B5EF4-FFF2-40B4-BE49-F238E27FC236}">
                <a16:creationId xmlns:a16="http://schemas.microsoft.com/office/drawing/2014/main" id="{EE47652E-2F06-449D-B632-84D66D1981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5676" y="542156"/>
            <a:ext cx="814387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Sammy" panose="02000506030000020004" pitchFamily="50" charset="0"/>
              </a:rPr>
              <a:t>PLR – Participação de Lucros e Resultados</a:t>
            </a:r>
            <a:endParaRPr lang="pt-BR" altLang="pt-BR" sz="2000" b="1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2000" dirty="0">
              <a:latin typeface="Arial" charset="0"/>
            </a:endParaRP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20C339E7-938F-40C9-A9C6-CA1F498C4D95}"/>
              </a:ext>
            </a:extLst>
          </p:cNvPr>
          <p:cNvSpPr txBox="1"/>
          <p:nvPr/>
        </p:nvSpPr>
        <p:spPr>
          <a:xfrm>
            <a:off x="987015" y="1349741"/>
            <a:ext cx="10810734" cy="48705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pt-BR" sz="1800" dirty="0"/>
              <a:t>PLR é a participação que os colaboradores recebem por contribuir com os resultados da empresa no ano anterior. É oferecido aos colaboradores, conforme acordo coletivo.</a:t>
            </a:r>
          </a:p>
          <a:p>
            <a:pPr algn="just">
              <a:lnSpc>
                <a:spcPct val="150000"/>
              </a:lnSpc>
              <a:defRPr/>
            </a:pPr>
            <a:endParaRPr lang="pt-BR" sz="1000" dirty="0"/>
          </a:p>
          <a:p>
            <a:pPr indent="363538" algn="just">
              <a:buFont typeface="Wingdings" pitchFamily="2" charset="2"/>
              <a:buChar char="ü"/>
              <a:defRPr/>
            </a:pPr>
            <a:r>
              <a:rPr lang="pt-BR" dirty="0"/>
              <a:t>O pagamento do PLR é realizado no último dia útil de março;</a:t>
            </a:r>
          </a:p>
          <a:p>
            <a:pPr indent="363538" algn="just">
              <a:buFont typeface="Wingdings" pitchFamily="2" charset="2"/>
              <a:buChar char="ü"/>
              <a:defRPr/>
            </a:pPr>
            <a:r>
              <a:rPr lang="pt-BR" dirty="0"/>
              <a:t>O colaborador precisa estar ativo na data do pagamento;</a:t>
            </a:r>
          </a:p>
          <a:p>
            <a:pPr indent="363538" algn="just">
              <a:buFont typeface="Wingdings" pitchFamily="2" charset="2"/>
              <a:buChar char="ü"/>
              <a:defRPr/>
            </a:pPr>
            <a:r>
              <a:rPr lang="pt-BR" dirty="0"/>
              <a:t>O pagamento é proporcional ao período trabalhado (admissão e afastamento).</a:t>
            </a:r>
          </a:p>
          <a:p>
            <a:pPr algn="just">
              <a:lnSpc>
                <a:spcPct val="150000"/>
              </a:lnSpc>
              <a:defRPr/>
            </a:pPr>
            <a:endParaRPr lang="pt-BR" dirty="0"/>
          </a:p>
          <a:p>
            <a:pPr algn="just">
              <a:lnSpc>
                <a:spcPct val="150000"/>
              </a:lnSpc>
              <a:defRPr/>
            </a:pPr>
            <a:r>
              <a:rPr lang="pt-BR" sz="1800" b="1" dirty="0"/>
              <a:t>Orientações</a:t>
            </a:r>
          </a:p>
          <a:p>
            <a:pPr algn="just">
              <a:lnSpc>
                <a:spcPct val="150000"/>
              </a:lnSpc>
              <a:defRPr/>
            </a:pPr>
            <a:endParaRPr lang="pt-BR" sz="500" dirty="0"/>
          </a:p>
          <a:p>
            <a:pPr marL="285750" indent="-285750" algn="just">
              <a:buFont typeface="Wingdings" panose="05000000000000000000" pitchFamily="2" charset="2"/>
              <a:buChar char="ü"/>
              <a:defRPr/>
            </a:pPr>
            <a:r>
              <a:rPr lang="pt-BR" sz="1800" dirty="0"/>
              <a:t>Seu gestor irá lhe entregar o formulário com sua metas </a:t>
            </a:r>
          </a:p>
          <a:p>
            <a:pPr algn="just">
              <a:defRPr/>
            </a:pPr>
            <a:r>
              <a:rPr lang="pt-BR" sz="1800" dirty="0"/>
              <a:t>em até 2 meses de empresa;</a:t>
            </a:r>
          </a:p>
          <a:p>
            <a:pPr marL="285750" indent="-285750" algn="just">
              <a:buFont typeface="Wingdings" panose="05000000000000000000" pitchFamily="2" charset="2"/>
              <a:buChar char="ü"/>
              <a:defRPr/>
            </a:pPr>
            <a:r>
              <a:rPr lang="pt-BR" sz="1800" dirty="0"/>
              <a:t>Sempre salve o cumprimento das metas em uma pasta;</a:t>
            </a:r>
          </a:p>
          <a:p>
            <a:pPr marL="285750" indent="-285750" algn="just">
              <a:buFont typeface="Wingdings" panose="05000000000000000000" pitchFamily="2" charset="2"/>
              <a:buChar char="ü"/>
              <a:defRPr/>
            </a:pPr>
            <a:r>
              <a:rPr lang="pt-BR" sz="1800" dirty="0"/>
              <a:t>Caso a meta mude sinalize para a alteração do formulário.</a:t>
            </a:r>
          </a:p>
          <a:p>
            <a:pPr algn="just">
              <a:defRPr/>
            </a:pPr>
            <a:endParaRPr lang="pt-BR" sz="1800" dirty="0"/>
          </a:p>
          <a:p>
            <a:pPr algn="just">
              <a:defRPr/>
            </a:pPr>
            <a:r>
              <a:rPr lang="pt-BR" b="1" dirty="0"/>
              <a:t>*Observação </a:t>
            </a:r>
            <a:endParaRPr lang="pt-BR" sz="1800" b="1" dirty="0"/>
          </a:p>
          <a:p>
            <a:pPr marL="285750" indent="-285750" algn="just">
              <a:buFont typeface="Wingdings" panose="05000000000000000000" pitchFamily="2" charset="2"/>
              <a:buChar char="ü"/>
              <a:defRPr/>
            </a:pPr>
            <a:r>
              <a:rPr lang="pt-BR" dirty="0"/>
              <a:t>Não são elegíveis os colaboradores admitidos a partir de outubro do ano vigente</a:t>
            </a:r>
            <a:r>
              <a:rPr lang="pt-BR" dirty="0">
                <a:highlight>
                  <a:srgbClr val="FFFF00"/>
                </a:highlight>
              </a:rPr>
              <a:t> </a:t>
            </a:r>
            <a:endParaRPr lang="pt-BR" sz="1800" dirty="0">
              <a:highlight>
                <a:srgbClr val="FFFF00"/>
              </a:highlight>
            </a:endParaRPr>
          </a:p>
        </p:txBody>
      </p:sp>
      <p:pic>
        <p:nvPicPr>
          <p:cNvPr id="24" name="Picture 2" descr="http://t0.gstatic.com/images?q=tbn:ANd9GcTLeobw_5de0OAOP49By8QsMGL9cGfMeBKSz9Iqia5_1nk0WtNw">
            <a:extLst>
              <a:ext uri="{FF2B5EF4-FFF2-40B4-BE49-F238E27FC236}">
                <a16:creationId xmlns:a16="http://schemas.microsoft.com/office/drawing/2014/main" id="{5518A12B-255C-4949-8403-D591882B42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39" b="7813"/>
          <a:stretch>
            <a:fillRect/>
          </a:stretch>
        </p:blipFill>
        <p:spPr bwMode="auto">
          <a:xfrm>
            <a:off x="8772181" y="3165799"/>
            <a:ext cx="3384277" cy="2178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Imagem 24" descr="Logotipo&#10;&#10;Descrição gerada automaticamente">
            <a:extLst>
              <a:ext uri="{FF2B5EF4-FFF2-40B4-BE49-F238E27FC236}">
                <a16:creationId xmlns:a16="http://schemas.microsoft.com/office/drawing/2014/main" id="{4344CB7B-92E8-4A41-9F8E-20B2D44B73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0942" y="232193"/>
            <a:ext cx="2134209" cy="974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751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m 1">
            <a:extLst>
              <a:ext uri="{FF2B5EF4-FFF2-40B4-BE49-F238E27FC236}">
                <a16:creationId xmlns:a16="http://schemas.microsoft.com/office/drawing/2014/main" id="{D20AA1C7-E1F3-4C99-BC38-D4375D526C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966"/>
          <a:stretch>
            <a:fillRect/>
          </a:stretch>
        </p:blipFill>
        <p:spPr bwMode="auto">
          <a:xfrm>
            <a:off x="674344" y="1046706"/>
            <a:ext cx="4237180" cy="5812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26FA7A6A-8F6F-486D-97DA-735C11B9179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64517" y="6371483"/>
            <a:ext cx="1274210" cy="486517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94EC71E7-FDE3-4E8E-B45A-5D710285EEA6}"/>
              </a:ext>
            </a:extLst>
          </p:cNvPr>
          <p:cNvSpPr/>
          <p:nvPr/>
        </p:nvSpPr>
        <p:spPr>
          <a:xfrm>
            <a:off x="-2" y="1318952"/>
            <a:ext cx="742105" cy="1366744"/>
          </a:xfrm>
          <a:prstGeom prst="rect">
            <a:avLst/>
          </a:prstGeom>
          <a:solidFill>
            <a:srgbClr val="DB00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425E0813-C5E3-4170-8D40-085FA0A82E84}"/>
              </a:ext>
            </a:extLst>
          </p:cNvPr>
          <p:cNvSpPr/>
          <p:nvPr/>
        </p:nvSpPr>
        <p:spPr>
          <a:xfrm>
            <a:off x="0" y="2685696"/>
            <a:ext cx="742104" cy="1435580"/>
          </a:xfrm>
          <a:prstGeom prst="rect">
            <a:avLst/>
          </a:prstGeom>
          <a:solidFill>
            <a:srgbClr val="4A59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9A7FCAA2-5B1E-4AA5-8B67-D15AA01257FE}"/>
              </a:ext>
            </a:extLst>
          </p:cNvPr>
          <p:cNvSpPr/>
          <p:nvPr/>
        </p:nvSpPr>
        <p:spPr>
          <a:xfrm>
            <a:off x="-1" y="0"/>
            <a:ext cx="742104" cy="1318952"/>
          </a:xfrm>
          <a:prstGeom prst="rect">
            <a:avLst/>
          </a:prstGeom>
          <a:solidFill>
            <a:srgbClr val="8D2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BA5EEFE6-5A59-4173-B5DF-FABF66C0B26D}"/>
              </a:ext>
            </a:extLst>
          </p:cNvPr>
          <p:cNvSpPr/>
          <p:nvPr/>
        </p:nvSpPr>
        <p:spPr>
          <a:xfrm>
            <a:off x="0" y="4121276"/>
            <a:ext cx="742104" cy="1435580"/>
          </a:xfrm>
          <a:prstGeom prst="rect">
            <a:avLst/>
          </a:prstGeom>
          <a:solidFill>
            <a:srgbClr val="DB00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C0305CD5-A077-4F15-A6E1-720A926271EE}"/>
              </a:ext>
            </a:extLst>
          </p:cNvPr>
          <p:cNvSpPr/>
          <p:nvPr/>
        </p:nvSpPr>
        <p:spPr>
          <a:xfrm>
            <a:off x="0" y="5556856"/>
            <a:ext cx="742104" cy="1301143"/>
          </a:xfrm>
          <a:prstGeom prst="rect">
            <a:avLst/>
          </a:prstGeom>
          <a:solidFill>
            <a:srgbClr val="43BF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CaixaDeTexto 11">
            <a:extLst>
              <a:ext uri="{FF2B5EF4-FFF2-40B4-BE49-F238E27FC236}">
                <a16:creationId xmlns:a16="http://schemas.microsoft.com/office/drawing/2014/main" id="{C2BBE90C-807D-422D-B765-92F1B216ED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497" y="816834"/>
            <a:ext cx="81438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000" dirty="0">
                <a:latin typeface="Arial" charset="0"/>
                <a:cs typeface="Arial" charset="0"/>
              </a:rPr>
              <a:t> </a:t>
            </a:r>
          </a:p>
        </p:txBody>
      </p:sp>
      <p:sp>
        <p:nvSpPr>
          <p:cNvPr id="31" name="CaixaDeTexto 11">
            <a:extLst>
              <a:ext uri="{FF2B5EF4-FFF2-40B4-BE49-F238E27FC236}">
                <a16:creationId xmlns:a16="http://schemas.microsoft.com/office/drawing/2014/main" id="{EE47652E-2F06-449D-B632-84D66D1981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8942" y="350410"/>
            <a:ext cx="814387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Sammy" panose="02000506030000020004" pitchFamily="50" charset="0"/>
              </a:rPr>
              <a:t>Lojinha Belliz</a:t>
            </a:r>
            <a:endParaRPr lang="pt-BR" altLang="pt-BR" sz="2000" b="1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2000" dirty="0">
              <a:latin typeface="Arial" charset="0"/>
            </a:endParaRP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1E300794-D4BD-4C69-9F8D-767343CAFA9C}"/>
              </a:ext>
            </a:extLst>
          </p:cNvPr>
          <p:cNvSpPr txBox="1"/>
          <p:nvPr/>
        </p:nvSpPr>
        <p:spPr>
          <a:xfrm>
            <a:off x="5422583" y="3073068"/>
            <a:ext cx="334910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O desconto da compra de produtos será realizado em Folha de Pagamento no mês da entrega do produto.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3F4F6CEF-2442-47CD-982E-78A81D92ECBB}"/>
              </a:ext>
            </a:extLst>
          </p:cNvPr>
          <p:cNvSpPr txBox="1"/>
          <p:nvPr/>
        </p:nvSpPr>
        <p:spPr>
          <a:xfrm>
            <a:off x="5384933" y="1894365"/>
            <a:ext cx="342440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dirty="0"/>
              <a:t>As vendas estarão disponíveis aos colaboradores em dois períodos no ano.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668A269E-4D39-4EA2-8EB9-3AEAD72C0273}"/>
              </a:ext>
            </a:extLst>
          </p:cNvPr>
          <p:cNvSpPr txBox="1"/>
          <p:nvPr/>
        </p:nvSpPr>
        <p:spPr>
          <a:xfrm>
            <a:off x="5422583" y="4528770"/>
            <a:ext cx="351298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Não é permitido a compra de produtos para comercialização, sendo este ato uma infração grave, sujeito a penalidades como advertências, suspensões e demissões.</a:t>
            </a:r>
          </a:p>
        </p:txBody>
      </p:sp>
      <p:pic>
        <p:nvPicPr>
          <p:cNvPr id="32" name="Imagem 31">
            <a:extLst>
              <a:ext uri="{FF2B5EF4-FFF2-40B4-BE49-F238E27FC236}">
                <a16:creationId xmlns:a16="http://schemas.microsoft.com/office/drawing/2014/main" id="{8FCEB37C-522A-4BA4-98DD-4307C792AA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387410">
            <a:off x="10020424" y="1310820"/>
            <a:ext cx="1766191" cy="25802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3" name="Imagem 32">
            <a:extLst>
              <a:ext uri="{FF2B5EF4-FFF2-40B4-BE49-F238E27FC236}">
                <a16:creationId xmlns:a16="http://schemas.microsoft.com/office/drawing/2014/main" id="{940E38B4-F194-4B67-8E29-5AB7565DD5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25626" y="3736097"/>
            <a:ext cx="1839558" cy="27714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4" name="CaixaDeTexto 33">
            <a:extLst>
              <a:ext uri="{FF2B5EF4-FFF2-40B4-BE49-F238E27FC236}">
                <a16:creationId xmlns:a16="http://schemas.microsoft.com/office/drawing/2014/main" id="{4983F545-DB52-4C99-84F2-E3E783982967}"/>
              </a:ext>
            </a:extLst>
          </p:cNvPr>
          <p:cNvSpPr txBox="1"/>
          <p:nvPr/>
        </p:nvSpPr>
        <p:spPr>
          <a:xfrm>
            <a:off x="5371188" y="1053780"/>
            <a:ext cx="342440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dirty="0"/>
              <a:t>Produtos com descontos especiais para os colaboradores.</a:t>
            </a:r>
          </a:p>
        </p:txBody>
      </p:sp>
      <p:pic>
        <p:nvPicPr>
          <p:cNvPr id="35" name="Imagem 34" descr="Logotipo&#10;&#10;Descrição gerada automaticamente">
            <a:extLst>
              <a:ext uri="{FF2B5EF4-FFF2-40B4-BE49-F238E27FC236}">
                <a16:creationId xmlns:a16="http://schemas.microsoft.com/office/drawing/2014/main" id="{1017719F-60A0-42C9-B50A-2C542A0F63D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0942" y="232193"/>
            <a:ext cx="2134209" cy="974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748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26FA7A6A-8F6F-486D-97DA-735C11B9179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64517" y="6371483"/>
            <a:ext cx="1274210" cy="486517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94EC71E7-FDE3-4E8E-B45A-5D710285EEA6}"/>
              </a:ext>
            </a:extLst>
          </p:cNvPr>
          <p:cNvSpPr/>
          <p:nvPr/>
        </p:nvSpPr>
        <p:spPr>
          <a:xfrm>
            <a:off x="-2" y="1318952"/>
            <a:ext cx="742105" cy="1366744"/>
          </a:xfrm>
          <a:prstGeom prst="rect">
            <a:avLst/>
          </a:prstGeom>
          <a:solidFill>
            <a:srgbClr val="DB00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425E0813-C5E3-4170-8D40-085FA0A82E84}"/>
              </a:ext>
            </a:extLst>
          </p:cNvPr>
          <p:cNvSpPr/>
          <p:nvPr/>
        </p:nvSpPr>
        <p:spPr>
          <a:xfrm>
            <a:off x="0" y="2685696"/>
            <a:ext cx="742104" cy="1435580"/>
          </a:xfrm>
          <a:prstGeom prst="rect">
            <a:avLst/>
          </a:prstGeom>
          <a:solidFill>
            <a:srgbClr val="4A59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9A7FCAA2-5B1E-4AA5-8B67-D15AA01257FE}"/>
              </a:ext>
            </a:extLst>
          </p:cNvPr>
          <p:cNvSpPr/>
          <p:nvPr/>
        </p:nvSpPr>
        <p:spPr>
          <a:xfrm>
            <a:off x="-1" y="0"/>
            <a:ext cx="742104" cy="1318952"/>
          </a:xfrm>
          <a:prstGeom prst="rect">
            <a:avLst/>
          </a:prstGeom>
          <a:solidFill>
            <a:srgbClr val="8D2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BA5EEFE6-5A59-4173-B5DF-FABF66C0B26D}"/>
              </a:ext>
            </a:extLst>
          </p:cNvPr>
          <p:cNvSpPr/>
          <p:nvPr/>
        </p:nvSpPr>
        <p:spPr>
          <a:xfrm>
            <a:off x="0" y="4121276"/>
            <a:ext cx="742104" cy="1435580"/>
          </a:xfrm>
          <a:prstGeom prst="rect">
            <a:avLst/>
          </a:prstGeom>
          <a:solidFill>
            <a:srgbClr val="DB00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C0305CD5-A077-4F15-A6E1-720A926271EE}"/>
              </a:ext>
            </a:extLst>
          </p:cNvPr>
          <p:cNvSpPr/>
          <p:nvPr/>
        </p:nvSpPr>
        <p:spPr>
          <a:xfrm>
            <a:off x="0" y="5556856"/>
            <a:ext cx="742104" cy="1301143"/>
          </a:xfrm>
          <a:prstGeom prst="rect">
            <a:avLst/>
          </a:prstGeom>
          <a:solidFill>
            <a:srgbClr val="43BF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CaixaDeTexto 15">
            <a:extLst>
              <a:ext uri="{FF2B5EF4-FFF2-40B4-BE49-F238E27FC236}">
                <a16:creationId xmlns:a16="http://schemas.microsoft.com/office/drawing/2014/main" id="{BBE0145C-9805-4A12-867E-1CBF56CC59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6829" y="1211561"/>
            <a:ext cx="8143875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800" b="1" dirty="0">
              <a:latin typeface="Arial" charset="0"/>
              <a:cs typeface="Arial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Arial" charset="0"/>
              </a:rPr>
              <a:t>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Arial" charset="0"/>
              </a:rPr>
              <a:t>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Arial" charset="0"/>
              </a:rPr>
              <a:t> 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Arial" charset="0"/>
              </a:rPr>
              <a:t> 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b="1" dirty="0">
              <a:latin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b="1" dirty="0">
              <a:latin typeface="Arial" charset="0"/>
              <a:cs typeface="Arial" charset="0"/>
            </a:endParaRPr>
          </a:p>
        </p:txBody>
      </p:sp>
      <p:sp>
        <p:nvSpPr>
          <p:cNvPr id="17" name="CaixaDeTexto 15">
            <a:extLst>
              <a:ext uri="{FF2B5EF4-FFF2-40B4-BE49-F238E27FC236}">
                <a16:creationId xmlns:a16="http://schemas.microsoft.com/office/drawing/2014/main" id="{A1622BB0-7DEE-4D7A-903B-082351E75F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5856" y="1201622"/>
            <a:ext cx="8143875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800" b="1" dirty="0">
              <a:latin typeface="Arial" charset="0"/>
              <a:cs typeface="Arial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Arial" charset="0"/>
              </a:rPr>
              <a:t>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Arial" charset="0"/>
              </a:rPr>
              <a:t>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Arial" charset="0"/>
              </a:rPr>
              <a:t> 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Arial" charset="0"/>
              </a:rPr>
              <a:t> 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b="1" dirty="0">
              <a:latin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b="1" dirty="0">
              <a:latin typeface="Arial" charset="0"/>
              <a:cs typeface="Arial" charset="0"/>
            </a:endParaRPr>
          </a:p>
        </p:txBody>
      </p:sp>
      <p:sp>
        <p:nvSpPr>
          <p:cNvPr id="19" name="CaixaDeTexto 11">
            <a:extLst>
              <a:ext uri="{FF2B5EF4-FFF2-40B4-BE49-F238E27FC236}">
                <a16:creationId xmlns:a16="http://schemas.microsoft.com/office/drawing/2014/main" id="{C2BBE90C-807D-422D-B765-92F1B216ED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497" y="816834"/>
            <a:ext cx="81438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000" dirty="0">
                <a:latin typeface="Arial" charset="0"/>
                <a:cs typeface="Arial" charset="0"/>
              </a:rPr>
              <a:t> </a:t>
            </a:r>
          </a:p>
        </p:txBody>
      </p:sp>
      <p:pic>
        <p:nvPicPr>
          <p:cNvPr id="23" name="Picture 3">
            <a:extLst>
              <a:ext uri="{FF2B5EF4-FFF2-40B4-BE49-F238E27FC236}">
                <a16:creationId xmlns:a16="http://schemas.microsoft.com/office/drawing/2014/main" id="{FD5BA9AD-4144-4F90-8153-015D8C37A5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23172" y="21719032"/>
            <a:ext cx="7931724" cy="5287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AutoShape 2" descr="Resultado de imagem para tokio marine png">
            <a:extLst>
              <a:ext uri="{FF2B5EF4-FFF2-40B4-BE49-F238E27FC236}">
                <a16:creationId xmlns:a16="http://schemas.microsoft.com/office/drawing/2014/main" id="{1F0699C8-B3B2-4915-BCE0-F7C850B0EBD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7C658AB0-FCBF-4BF8-B285-4987C94621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5009" y="657711"/>
            <a:ext cx="4078231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Sammy" panose="02000506030000020004" pitchFamily="50" charset="0"/>
              </a:rPr>
              <a:t>Dia do Aniversário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2000" dirty="0">
              <a:latin typeface="Arial" charset="0"/>
            </a:endParaRPr>
          </a:p>
        </p:txBody>
      </p:sp>
      <p:sp>
        <p:nvSpPr>
          <p:cNvPr id="26" name="CaixaDeTexto 15">
            <a:extLst>
              <a:ext uri="{FF2B5EF4-FFF2-40B4-BE49-F238E27FC236}">
                <a16:creationId xmlns:a16="http://schemas.microsoft.com/office/drawing/2014/main" id="{BAEE3B6A-A223-4B2B-87C4-E335F42425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5855" y="1614053"/>
            <a:ext cx="7875726" cy="1685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pt-BR" altLang="pt-BR" sz="1800" dirty="0">
                <a:latin typeface="+mn-lt"/>
              </a:rPr>
              <a:t>Em comemoração a data especial do seu aniversário  a Belliz presenteia com este dia de folga, para que colaborador possa aproveitar esta data tão importante.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endParaRPr lang="pt-BR" altLang="pt-BR" sz="900" dirty="0">
              <a:latin typeface="+mn-lt"/>
            </a:endParaRPr>
          </a:p>
          <a:p>
            <a:pPr algn="just" eaLnBrk="1" hangingPunct="1">
              <a:spcBef>
                <a:spcPct val="0"/>
              </a:spcBef>
              <a:buFontTx/>
              <a:buNone/>
              <a:defRPr/>
            </a:pPr>
            <a:r>
              <a:rPr lang="pt-BR" altLang="pt-BR" sz="1800" dirty="0">
                <a:latin typeface="+mn-lt"/>
              </a:rPr>
              <a:t>E na Belliz faremos uma singela comemoração em um dia no mês para todos os aniversariantes.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F86E299D-6C9C-4116-B36D-41FD2B5C84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8331" y="3645378"/>
            <a:ext cx="7850773" cy="2126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 typeface="Arial" charset="0"/>
              <a:buNone/>
              <a:defRPr/>
            </a:pPr>
            <a:r>
              <a:rPr lang="pt-BR" altLang="pt-BR" sz="1800" b="1" u="sng" dirty="0">
                <a:latin typeface="+mn-lt"/>
                <a:cs typeface="Arial" panose="020B0604020202020204" pitchFamily="34" charset="0"/>
              </a:rPr>
              <a:t>Considerações:</a:t>
            </a:r>
          </a:p>
          <a:p>
            <a:pPr marL="285750" indent="-285750" algn="just" eaLnBrk="1" hangingPunct="1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pt-BR" altLang="pt-BR" sz="1800" dirty="0">
                <a:latin typeface="+mn-lt"/>
                <a:cs typeface="Arial" panose="020B0604020202020204" pitchFamily="34" charset="0"/>
              </a:rPr>
              <a:t>Só será concedido o dia do aniversário que coincide com dia de expediente, portanto aniversário em sábado, domingo, feriado e férias não terão a folga, já que o mesmo  possui a oportunidade de comemorar esta data.</a:t>
            </a:r>
          </a:p>
          <a:p>
            <a:pPr marL="285750" indent="-285750" algn="just"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pt-BR" altLang="pt-BR" sz="1800" dirty="0">
                <a:latin typeface="+mn-lt"/>
                <a:cs typeface="Arial" panose="020B0604020202020204" pitchFamily="34" charset="0"/>
              </a:rPr>
              <a:t>Não é permitido trocar o dia de folga por qualquer outro.</a:t>
            </a:r>
          </a:p>
          <a:p>
            <a:pPr marL="285750" indent="-285750" algn="just"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pt-BR" altLang="pt-BR" sz="1800" dirty="0">
                <a:latin typeface="+mn-lt"/>
                <a:cs typeface="Arial" panose="020B0604020202020204" pitchFamily="34" charset="0"/>
              </a:rPr>
              <a:t>A não utilização deste dia perde o benefício. </a:t>
            </a:r>
          </a:p>
        </p:txBody>
      </p:sp>
      <p:pic>
        <p:nvPicPr>
          <p:cNvPr id="42" name="Imagem 41" descr="Logotipo&#10;&#10;Descrição gerada automaticamente">
            <a:extLst>
              <a:ext uri="{FF2B5EF4-FFF2-40B4-BE49-F238E27FC236}">
                <a16:creationId xmlns:a16="http://schemas.microsoft.com/office/drawing/2014/main" id="{EAA23B30-0FE1-4631-94B3-74C17489A2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0942" y="232193"/>
            <a:ext cx="2134209" cy="974622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5DED7B0F-0DCA-4B27-A851-17E50B2DA9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0703" y="2517967"/>
            <a:ext cx="2786006" cy="2542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9106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26FA7A6A-8F6F-486D-97DA-735C11B9179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64517" y="6371483"/>
            <a:ext cx="1274210" cy="486517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94EC71E7-FDE3-4E8E-B45A-5D710285EEA6}"/>
              </a:ext>
            </a:extLst>
          </p:cNvPr>
          <p:cNvSpPr/>
          <p:nvPr/>
        </p:nvSpPr>
        <p:spPr>
          <a:xfrm>
            <a:off x="-2" y="1318952"/>
            <a:ext cx="742105" cy="1366744"/>
          </a:xfrm>
          <a:prstGeom prst="rect">
            <a:avLst/>
          </a:prstGeom>
          <a:solidFill>
            <a:srgbClr val="DB00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425E0813-C5E3-4170-8D40-085FA0A82E84}"/>
              </a:ext>
            </a:extLst>
          </p:cNvPr>
          <p:cNvSpPr/>
          <p:nvPr/>
        </p:nvSpPr>
        <p:spPr>
          <a:xfrm>
            <a:off x="0" y="2685696"/>
            <a:ext cx="742104" cy="1435580"/>
          </a:xfrm>
          <a:prstGeom prst="rect">
            <a:avLst/>
          </a:prstGeom>
          <a:solidFill>
            <a:srgbClr val="4A59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9A7FCAA2-5B1E-4AA5-8B67-D15AA01257FE}"/>
              </a:ext>
            </a:extLst>
          </p:cNvPr>
          <p:cNvSpPr/>
          <p:nvPr/>
        </p:nvSpPr>
        <p:spPr>
          <a:xfrm>
            <a:off x="-1" y="0"/>
            <a:ext cx="742104" cy="1318952"/>
          </a:xfrm>
          <a:prstGeom prst="rect">
            <a:avLst/>
          </a:prstGeom>
          <a:solidFill>
            <a:srgbClr val="8D2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BA5EEFE6-5A59-4173-B5DF-FABF66C0B26D}"/>
              </a:ext>
            </a:extLst>
          </p:cNvPr>
          <p:cNvSpPr/>
          <p:nvPr/>
        </p:nvSpPr>
        <p:spPr>
          <a:xfrm>
            <a:off x="0" y="4121276"/>
            <a:ext cx="742104" cy="1435580"/>
          </a:xfrm>
          <a:prstGeom prst="rect">
            <a:avLst/>
          </a:prstGeom>
          <a:solidFill>
            <a:srgbClr val="DB00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C0305CD5-A077-4F15-A6E1-720A926271EE}"/>
              </a:ext>
            </a:extLst>
          </p:cNvPr>
          <p:cNvSpPr/>
          <p:nvPr/>
        </p:nvSpPr>
        <p:spPr>
          <a:xfrm>
            <a:off x="0" y="5556856"/>
            <a:ext cx="742104" cy="1301143"/>
          </a:xfrm>
          <a:prstGeom prst="rect">
            <a:avLst/>
          </a:prstGeom>
          <a:solidFill>
            <a:srgbClr val="43BF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CaixaDeTexto 15">
            <a:extLst>
              <a:ext uri="{FF2B5EF4-FFF2-40B4-BE49-F238E27FC236}">
                <a16:creationId xmlns:a16="http://schemas.microsoft.com/office/drawing/2014/main" id="{BBE0145C-9805-4A12-867E-1CBF56CC59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6829" y="1211561"/>
            <a:ext cx="8143875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800" b="1" dirty="0">
              <a:latin typeface="Arial" charset="0"/>
              <a:cs typeface="Arial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Arial" charset="0"/>
              </a:rPr>
              <a:t>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Arial" charset="0"/>
              </a:rPr>
              <a:t>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Arial" charset="0"/>
              </a:rPr>
              <a:t> 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Arial" charset="0"/>
              </a:rPr>
              <a:t> 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b="1" dirty="0">
              <a:latin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b="1" dirty="0">
              <a:latin typeface="Arial" charset="0"/>
              <a:cs typeface="Arial" charset="0"/>
            </a:endParaRPr>
          </a:p>
        </p:txBody>
      </p:sp>
      <p:sp>
        <p:nvSpPr>
          <p:cNvPr id="17" name="CaixaDeTexto 15">
            <a:extLst>
              <a:ext uri="{FF2B5EF4-FFF2-40B4-BE49-F238E27FC236}">
                <a16:creationId xmlns:a16="http://schemas.microsoft.com/office/drawing/2014/main" id="{A1622BB0-7DEE-4D7A-903B-082351E75F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5856" y="1201622"/>
            <a:ext cx="8143875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800" b="1" dirty="0">
              <a:latin typeface="Arial" charset="0"/>
              <a:cs typeface="Arial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Arial" charset="0"/>
              </a:rPr>
              <a:t>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Arial" charset="0"/>
              </a:rPr>
              <a:t>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Arial" charset="0"/>
              </a:rPr>
              <a:t> 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Arial" charset="0"/>
              </a:rPr>
              <a:t> 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b="1" dirty="0">
              <a:latin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b="1" dirty="0">
              <a:latin typeface="Arial" charset="0"/>
              <a:cs typeface="Arial" charset="0"/>
            </a:endParaRPr>
          </a:p>
        </p:txBody>
      </p:sp>
      <p:sp>
        <p:nvSpPr>
          <p:cNvPr id="19" name="CaixaDeTexto 11">
            <a:extLst>
              <a:ext uri="{FF2B5EF4-FFF2-40B4-BE49-F238E27FC236}">
                <a16:creationId xmlns:a16="http://schemas.microsoft.com/office/drawing/2014/main" id="{C2BBE90C-807D-422D-B765-92F1B216ED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497" y="816834"/>
            <a:ext cx="81438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000" dirty="0">
                <a:latin typeface="Arial" charset="0"/>
                <a:cs typeface="Arial" charset="0"/>
              </a:rPr>
              <a:t> </a:t>
            </a:r>
          </a:p>
        </p:txBody>
      </p:sp>
      <p:sp>
        <p:nvSpPr>
          <p:cNvPr id="29" name="CaixaDeTexto 15">
            <a:extLst>
              <a:ext uri="{FF2B5EF4-FFF2-40B4-BE49-F238E27FC236}">
                <a16:creationId xmlns:a16="http://schemas.microsoft.com/office/drawing/2014/main" id="{2BD10331-3BA1-4FE3-BF10-381071CB74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7015" y="1320890"/>
            <a:ext cx="8143875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800" b="1" dirty="0">
              <a:latin typeface="Arial" charset="0"/>
              <a:cs typeface="Arial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Arial" charset="0"/>
              </a:rPr>
              <a:t>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Arial" charset="0"/>
              </a:rPr>
              <a:t>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Arial" charset="0"/>
              </a:rPr>
              <a:t> 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Arial" charset="0"/>
              </a:rPr>
              <a:t> 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b="1" dirty="0">
              <a:latin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b="1" dirty="0">
              <a:latin typeface="Arial" charset="0"/>
              <a:cs typeface="Arial" charset="0"/>
            </a:endParaRPr>
          </a:p>
        </p:txBody>
      </p:sp>
      <p:sp>
        <p:nvSpPr>
          <p:cNvPr id="31" name="CaixaDeTexto 11">
            <a:extLst>
              <a:ext uri="{FF2B5EF4-FFF2-40B4-BE49-F238E27FC236}">
                <a16:creationId xmlns:a16="http://schemas.microsoft.com/office/drawing/2014/main" id="{EE47652E-2F06-449D-B632-84D66D1981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5676" y="542156"/>
            <a:ext cx="814387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Sammy" panose="02000506030000020004" pitchFamily="50" charset="0"/>
              </a:rPr>
              <a:t>Espaço Café</a:t>
            </a:r>
            <a:endParaRPr lang="pt-BR" altLang="pt-BR" sz="2000" b="1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2000" dirty="0">
              <a:latin typeface="Arial" charset="0"/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D1B656B5-4306-4AAC-B9FC-EE63FE9BC1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6829" y="1470788"/>
            <a:ext cx="8703641" cy="1295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+mn-lt"/>
                <a:ea typeface="Arial Unicode MS" panose="020B0604020202020204" pitchFamily="34" charset="-128"/>
                <a:cs typeface="Arial Unicode MS" panose="020B0604020202020204" pitchFamily="34" charset="-128"/>
              </a:rPr>
              <a:t>Nos dois andares temos esse espaço onde todos os dias estará disponível frutas e biscoitos.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+mn-lt"/>
                <a:ea typeface="Arial Unicode MS" panose="020B0604020202020204" pitchFamily="34" charset="-128"/>
                <a:cs typeface="Arial Unicode MS" panose="020B0604020202020204" pitchFamily="34" charset="-128"/>
              </a:rPr>
              <a:t>Todos os dias à partir das 08:00 da manhã, fique a vontade.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800" dirty="0">
              <a:latin typeface="+mn-lt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22" name="Picture 2" descr="Resultado de imagem para frutas">
            <a:extLst>
              <a:ext uri="{FF2B5EF4-FFF2-40B4-BE49-F238E27FC236}">
                <a16:creationId xmlns:a16="http://schemas.microsoft.com/office/drawing/2014/main" id="{40EE09DA-2AAB-4B3E-82AB-2B2D5BBE19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5677" y="2537647"/>
            <a:ext cx="3831933" cy="2369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Resultado de imagem para biscoitos">
            <a:extLst>
              <a:ext uri="{FF2B5EF4-FFF2-40B4-BE49-F238E27FC236}">
                <a16:creationId xmlns:a16="http://schemas.microsoft.com/office/drawing/2014/main" id="{4CFD3388-BEE4-4FD8-86FF-BE3BFF3FAC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3888" y="4648768"/>
            <a:ext cx="4575880" cy="1558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Imagem 25" descr="Uma imagem contendo no interior, mesa, garrafa, computador&#10;&#10;Descrição gerada automaticamente">
            <a:extLst>
              <a:ext uri="{FF2B5EF4-FFF2-40B4-BE49-F238E27FC236}">
                <a16:creationId xmlns:a16="http://schemas.microsoft.com/office/drawing/2014/main" id="{8815BC9A-0373-46F2-90D5-84F85797AC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3052" y="2313097"/>
            <a:ext cx="993432" cy="2192211"/>
          </a:xfrm>
          <a:prstGeom prst="rect">
            <a:avLst/>
          </a:prstGeom>
        </p:spPr>
      </p:pic>
      <p:pic>
        <p:nvPicPr>
          <p:cNvPr id="27" name="Imagem 26">
            <a:extLst>
              <a:ext uri="{FF2B5EF4-FFF2-40B4-BE49-F238E27FC236}">
                <a16:creationId xmlns:a16="http://schemas.microsoft.com/office/drawing/2014/main" id="{FFB02D5B-A16A-494C-BCF9-BF9C8C872B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24414" y="3429000"/>
            <a:ext cx="2215478" cy="2726742"/>
          </a:xfrm>
          <a:prstGeom prst="rect">
            <a:avLst/>
          </a:prstGeom>
        </p:spPr>
      </p:pic>
      <p:pic>
        <p:nvPicPr>
          <p:cNvPr id="28" name="Imagem 27" descr="Logotipo&#10;&#10;Descrição gerada automaticamente">
            <a:extLst>
              <a:ext uri="{FF2B5EF4-FFF2-40B4-BE49-F238E27FC236}">
                <a16:creationId xmlns:a16="http://schemas.microsoft.com/office/drawing/2014/main" id="{50474712-DF93-4216-9BD3-76FFCAD9B73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0942" y="232193"/>
            <a:ext cx="2134209" cy="974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810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26FA7A6A-8F6F-486D-97DA-735C11B9179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64517" y="6371483"/>
            <a:ext cx="1274210" cy="486517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94EC71E7-FDE3-4E8E-B45A-5D710285EEA6}"/>
              </a:ext>
            </a:extLst>
          </p:cNvPr>
          <p:cNvSpPr/>
          <p:nvPr/>
        </p:nvSpPr>
        <p:spPr>
          <a:xfrm>
            <a:off x="-2" y="1318952"/>
            <a:ext cx="742105" cy="1366744"/>
          </a:xfrm>
          <a:prstGeom prst="rect">
            <a:avLst/>
          </a:prstGeom>
          <a:solidFill>
            <a:srgbClr val="DB00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425E0813-C5E3-4170-8D40-085FA0A82E84}"/>
              </a:ext>
            </a:extLst>
          </p:cNvPr>
          <p:cNvSpPr/>
          <p:nvPr/>
        </p:nvSpPr>
        <p:spPr>
          <a:xfrm>
            <a:off x="0" y="2685696"/>
            <a:ext cx="742104" cy="1435580"/>
          </a:xfrm>
          <a:prstGeom prst="rect">
            <a:avLst/>
          </a:prstGeom>
          <a:solidFill>
            <a:srgbClr val="4A59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9A7FCAA2-5B1E-4AA5-8B67-D15AA01257FE}"/>
              </a:ext>
            </a:extLst>
          </p:cNvPr>
          <p:cNvSpPr/>
          <p:nvPr/>
        </p:nvSpPr>
        <p:spPr>
          <a:xfrm>
            <a:off x="-1" y="0"/>
            <a:ext cx="742104" cy="1318952"/>
          </a:xfrm>
          <a:prstGeom prst="rect">
            <a:avLst/>
          </a:prstGeom>
          <a:solidFill>
            <a:srgbClr val="8D2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BA5EEFE6-5A59-4173-B5DF-FABF66C0B26D}"/>
              </a:ext>
            </a:extLst>
          </p:cNvPr>
          <p:cNvSpPr/>
          <p:nvPr/>
        </p:nvSpPr>
        <p:spPr>
          <a:xfrm>
            <a:off x="0" y="4121276"/>
            <a:ext cx="742104" cy="1435580"/>
          </a:xfrm>
          <a:prstGeom prst="rect">
            <a:avLst/>
          </a:prstGeom>
          <a:solidFill>
            <a:srgbClr val="DB00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C0305CD5-A077-4F15-A6E1-720A926271EE}"/>
              </a:ext>
            </a:extLst>
          </p:cNvPr>
          <p:cNvSpPr/>
          <p:nvPr/>
        </p:nvSpPr>
        <p:spPr>
          <a:xfrm>
            <a:off x="0" y="5556856"/>
            <a:ext cx="742104" cy="1301143"/>
          </a:xfrm>
          <a:prstGeom prst="rect">
            <a:avLst/>
          </a:prstGeom>
          <a:solidFill>
            <a:srgbClr val="43BF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CaixaDeTexto 15">
            <a:extLst>
              <a:ext uri="{FF2B5EF4-FFF2-40B4-BE49-F238E27FC236}">
                <a16:creationId xmlns:a16="http://schemas.microsoft.com/office/drawing/2014/main" id="{BBE0145C-9805-4A12-867E-1CBF56CC59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6829" y="1211561"/>
            <a:ext cx="8143875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800" b="1" dirty="0">
              <a:latin typeface="Arial" charset="0"/>
              <a:cs typeface="Arial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Arial" charset="0"/>
              </a:rPr>
              <a:t>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Arial" charset="0"/>
              </a:rPr>
              <a:t>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Arial" charset="0"/>
              </a:rPr>
              <a:t> 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Arial" charset="0"/>
              </a:rPr>
              <a:t> 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b="1" dirty="0">
              <a:latin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b="1" dirty="0">
              <a:latin typeface="Arial" charset="0"/>
              <a:cs typeface="Arial" charset="0"/>
            </a:endParaRPr>
          </a:p>
        </p:txBody>
      </p:sp>
      <p:sp>
        <p:nvSpPr>
          <p:cNvPr id="17" name="CaixaDeTexto 15">
            <a:extLst>
              <a:ext uri="{FF2B5EF4-FFF2-40B4-BE49-F238E27FC236}">
                <a16:creationId xmlns:a16="http://schemas.microsoft.com/office/drawing/2014/main" id="{A1622BB0-7DEE-4D7A-903B-082351E75F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5856" y="1201622"/>
            <a:ext cx="8143875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800" b="1" dirty="0">
              <a:latin typeface="Arial" charset="0"/>
              <a:cs typeface="Arial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Arial" charset="0"/>
              </a:rPr>
              <a:t>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Arial" charset="0"/>
              </a:rPr>
              <a:t>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Arial" charset="0"/>
              </a:rPr>
              <a:t> 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Arial" charset="0"/>
              </a:rPr>
              <a:t> 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b="1" dirty="0">
              <a:latin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b="1" dirty="0">
              <a:latin typeface="Arial" charset="0"/>
              <a:cs typeface="Arial" charset="0"/>
            </a:endParaRPr>
          </a:p>
        </p:txBody>
      </p:sp>
      <p:sp>
        <p:nvSpPr>
          <p:cNvPr id="19" name="CaixaDeTexto 11">
            <a:extLst>
              <a:ext uri="{FF2B5EF4-FFF2-40B4-BE49-F238E27FC236}">
                <a16:creationId xmlns:a16="http://schemas.microsoft.com/office/drawing/2014/main" id="{C2BBE90C-807D-422D-B765-92F1B216ED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497" y="816834"/>
            <a:ext cx="81438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000" dirty="0">
                <a:latin typeface="Arial" charset="0"/>
                <a:cs typeface="Arial" charset="0"/>
              </a:rPr>
              <a:t> </a:t>
            </a:r>
          </a:p>
        </p:txBody>
      </p:sp>
      <p:sp>
        <p:nvSpPr>
          <p:cNvPr id="31" name="CaixaDeTexto 11">
            <a:extLst>
              <a:ext uri="{FF2B5EF4-FFF2-40B4-BE49-F238E27FC236}">
                <a16:creationId xmlns:a16="http://schemas.microsoft.com/office/drawing/2014/main" id="{EE47652E-2F06-449D-B632-84D66D1981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5676" y="542156"/>
            <a:ext cx="814387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Sammy" panose="02000506030000020004" pitchFamily="50" charset="0"/>
              </a:rPr>
              <a:t>Parcerias</a:t>
            </a:r>
            <a:endParaRPr lang="pt-BR" altLang="pt-BR" sz="2000" b="1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2000" dirty="0">
              <a:latin typeface="Arial" charset="0"/>
            </a:endParaRPr>
          </a:p>
        </p:txBody>
      </p:sp>
      <p:sp>
        <p:nvSpPr>
          <p:cNvPr id="84" name="CaixaDeTexto 15">
            <a:extLst>
              <a:ext uri="{FF2B5EF4-FFF2-40B4-BE49-F238E27FC236}">
                <a16:creationId xmlns:a16="http://schemas.microsoft.com/office/drawing/2014/main" id="{C018BCF7-4F73-428F-8F88-EE4EBAC4BE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4125" y="1779782"/>
            <a:ext cx="7155247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+mn-lt"/>
              </a:rPr>
              <a:t>Temos diversas parcerias para descontos aos colaboradores em restaurantes, instituições de ensino, clínicas de estética, farmácias, lazer, entre outros.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800" dirty="0">
              <a:latin typeface="+mn-lt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+mn-lt"/>
              </a:rPr>
              <a:t>Saiba mais: acesse a pasta em H:\Recursos Humanos\Parcerias e Convênios </a:t>
            </a:r>
          </a:p>
        </p:txBody>
      </p:sp>
      <p:pic>
        <p:nvPicPr>
          <p:cNvPr id="101" name="Imagem 100" descr="Logotipo&#10;&#10;Descrição gerada automaticamente">
            <a:extLst>
              <a:ext uri="{FF2B5EF4-FFF2-40B4-BE49-F238E27FC236}">
                <a16:creationId xmlns:a16="http://schemas.microsoft.com/office/drawing/2014/main" id="{A2310D7D-A8C8-4D74-86F7-D88F31EFFB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0942" y="232193"/>
            <a:ext cx="2134209" cy="974622"/>
          </a:xfrm>
          <a:prstGeom prst="rect">
            <a:avLst/>
          </a:prstGeo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6A154F91-5154-455F-A48F-EF8B3C37FBD1}"/>
              </a:ext>
            </a:extLst>
          </p:cNvPr>
          <p:cNvGrpSpPr/>
          <p:nvPr/>
        </p:nvGrpSpPr>
        <p:grpSpPr>
          <a:xfrm>
            <a:off x="8755385" y="2195166"/>
            <a:ext cx="3259766" cy="2474181"/>
            <a:chOff x="8441856" y="2174101"/>
            <a:chExt cx="3259766" cy="2474181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D4EECA61-6837-4677-BA5A-360A42A13C3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41856" y="2988213"/>
              <a:ext cx="2878172" cy="16600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4" name="Picture 10">
              <a:extLst>
                <a:ext uri="{FF2B5EF4-FFF2-40B4-BE49-F238E27FC236}">
                  <a16:creationId xmlns:a16="http://schemas.microsoft.com/office/drawing/2014/main" id="{1FCFEBE7-265E-45B4-944B-07166829DD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10279" y="2174101"/>
              <a:ext cx="991343" cy="9913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" name="Agrupar 1">
            <a:extLst>
              <a:ext uri="{FF2B5EF4-FFF2-40B4-BE49-F238E27FC236}">
                <a16:creationId xmlns:a16="http://schemas.microsoft.com/office/drawing/2014/main" id="{92623C99-3977-4B67-8E66-BAD3AA94EADF}"/>
              </a:ext>
            </a:extLst>
          </p:cNvPr>
          <p:cNvGrpSpPr/>
          <p:nvPr/>
        </p:nvGrpSpPr>
        <p:grpSpPr>
          <a:xfrm>
            <a:off x="1671239" y="4552359"/>
            <a:ext cx="9497505" cy="1224643"/>
            <a:chOff x="1500668" y="5091201"/>
            <a:chExt cx="6674403" cy="1224643"/>
          </a:xfrm>
        </p:grpSpPr>
        <p:sp>
          <p:nvSpPr>
            <p:cNvPr id="32" name="CaixaDeTexto 15">
              <a:extLst>
                <a:ext uri="{FF2B5EF4-FFF2-40B4-BE49-F238E27FC236}">
                  <a16:creationId xmlns:a16="http://schemas.microsoft.com/office/drawing/2014/main" id="{56B1E99B-AC4C-4858-9F7F-CA405D4E81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76256" y="5523068"/>
              <a:ext cx="5798815" cy="4648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pt-BR" altLang="pt-BR" sz="1800" b="1" i="1" dirty="0">
                  <a:latin typeface="+mn-lt"/>
                </a:rPr>
                <a:t>Compartilhe conosco sugestões: encaminhe para o e-mail rh@bellizcompany.com.br</a:t>
              </a:r>
            </a:p>
          </p:txBody>
        </p:sp>
        <p:pic>
          <p:nvPicPr>
            <p:cNvPr id="1038" name="Picture 14">
              <a:extLst>
                <a:ext uri="{FF2B5EF4-FFF2-40B4-BE49-F238E27FC236}">
                  <a16:creationId xmlns:a16="http://schemas.microsoft.com/office/drawing/2014/main" id="{9C66460C-5B61-4F0C-8827-EDD8F4E2DE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00668" y="5091201"/>
              <a:ext cx="1224643" cy="12246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06106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>
            <a:extLst>
              <a:ext uri="{FF2B5EF4-FFF2-40B4-BE49-F238E27FC236}">
                <a16:creationId xmlns:a16="http://schemas.microsoft.com/office/drawing/2014/main" id="{78D4254D-D9F8-42EC-BE8B-767CCB4A03EE}"/>
              </a:ext>
            </a:extLst>
          </p:cNvPr>
          <p:cNvSpPr txBox="1"/>
          <p:nvPr/>
        </p:nvSpPr>
        <p:spPr>
          <a:xfrm>
            <a:off x="1184722" y="3065874"/>
            <a:ext cx="11883578" cy="144655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pt-BR" sz="8800" dirty="0">
                <a:latin typeface="Bebas Neue" panose="020B0606020202050201" pitchFamily="34" charset="0"/>
                <a:ea typeface="Roboto Cn" pitchFamily="2" charset="0"/>
              </a:rPr>
              <a:t>ASPECTOS LEGAIS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26FA7A6A-8F6F-486D-97DA-735C11B9179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64517" y="6371483"/>
            <a:ext cx="1274210" cy="486517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94EC71E7-FDE3-4E8E-B45A-5D710285EEA6}"/>
              </a:ext>
            </a:extLst>
          </p:cNvPr>
          <p:cNvSpPr/>
          <p:nvPr/>
        </p:nvSpPr>
        <p:spPr>
          <a:xfrm>
            <a:off x="-2" y="1318952"/>
            <a:ext cx="742105" cy="1366744"/>
          </a:xfrm>
          <a:prstGeom prst="rect">
            <a:avLst/>
          </a:prstGeom>
          <a:solidFill>
            <a:srgbClr val="DB00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425E0813-C5E3-4170-8D40-085FA0A82E84}"/>
              </a:ext>
            </a:extLst>
          </p:cNvPr>
          <p:cNvSpPr/>
          <p:nvPr/>
        </p:nvSpPr>
        <p:spPr>
          <a:xfrm>
            <a:off x="0" y="2685696"/>
            <a:ext cx="742104" cy="1435580"/>
          </a:xfrm>
          <a:prstGeom prst="rect">
            <a:avLst/>
          </a:prstGeom>
          <a:solidFill>
            <a:srgbClr val="4A59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9A7FCAA2-5B1E-4AA5-8B67-D15AA01257FE}"/>
              </a:ext>
            </a:extLst>
          </p:cNvPr>
          <p:cNvSpPr/>
          <p:nvPr/>
        </p:nvSpPr>
        <p:spPr>
          <a:xfrm>
            <a:off x="-1" y="0"/>
            <a:ext cx="742104" cy="1318952"/>
          </a:xfrm>
          <a:prstGeom prst="rect">
            <a:avLst/>
          </a:prstGeom>
          <a:solidFill>
            <a:srgbClr val="8D2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BA5EEFE6-5A59-4173-B5DF-FABF66C0B26D}"/>
              </a:ext>
            </a:extLst>
          </p:cNvPr>
          <p:cNvSpPr/>
          <p:nvPr/>
        </p:nvSpPr>
        <p:spPr>
          <a:xfrm>
            <a:off x="0" y="4121276"/>
            <a:ext cx="742104" cy="1435580"/>
          </a:xfrm>
          <a:prstGeom prst="rect">
            <a:avLst/>
          </a:prstGeom>
          <a:solidFill>
            <a:srgbClr val="DB00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C0305CD5-A077-4F15-A6E1-720A926271EE}"/>
              </a:ext>
            </a:extLst>
          </p:cNvPr>
          <p:cNvSpPr/>
          <p:nvPr/>
        </p:nvSpPr>
        <p:spPr>
          <a:xfrm>
            <a:off x="0" y="5556856"/>
            <a:ext cx="742104" cy="1301143"/>
          </a:xfrm>
          <a:prstGeom prst="rect">
            <a:avLst/>
          </a:prstGeom>
          <a:solidFill>
            <a:srgbClr val="43BF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5444901-72C3-4A31-8C71-3AB4901220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0942" y="232193"/>
            <a:ext cx="2134209" cy="974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053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26FA7A6A-8F6F-486D-97DA-735C11B9179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64517" y="6371483"/>
            <a:ext cx="1274210" cy="486517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94EC71E7-FDE3-4E8E-B45A-5D710285EEA6}"/>
              </a:ext>
            </a:extLst>
          </p:cNvPr>
          <p:cNvSpPr/>
          <p:nvPr/>
        </p:nvSpPr>
        <p:spPr>
          <a:xfrm>
            <a:off x="-2" y="1318952"/>
            <a:ext cx="742105" cy="1366744"/>
          </a:xfrm>
          <a:prstGeom prst="rect">
            <a:avLst/>
          </a:prstGeom>
          <a:solidFill>
            <a:srgbClr val="DB00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425E0813-C5E3-4170-8D40-085FA0A82E84}"/>
              </a:ext>
            </a:extLst>
          </p:cNvPr>
          <p:cNvSpPr/>
          <p:nvPr/>
        </p:nvSpPr>
        <p:spPr>
          <a:xfrm>
            <a:off x="0" y="2685696"/>
            <a:ext cx="742104" cy="1435580"/>
          </a:xfrm>
          <a:prstGeom prst="rect">
            <a:avLst/>
          </a:prstGeom>
          <a:solidFill>
            <a:srgbClr val="4A59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9A7FCAA2-5B1E-4AA5-8B67-D15AA01257FE}"/>
              </a:ext>
            </a:extLst>
          </p:cNvPr>
          <p:cNvSpPr/>
          <p:nvPr/>
        </p:nvSpPr>
        <p:spPr>
          <a:xfrm>
            <a:off x="-1" y="0"/>
            <a:ext cx="742104" cy="1318952"/>
          </a:xfrm>
          <a:prstGeom prst="rect">
            <a:avLst/>
          </a:prstGeom>
          <a:solidFill>
            <a:srgbClr val="8D2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BA5EEFE6-5A59-4173-B5DF-FABF66C0B26D}"/>
              </a:ext>
            </a:extLst>
          </p:cNvPr>
          <p:cNvSpPr/>
          <p:nvPr/>
        </p:nvSpPr>
        <p:spPr>
          <a:xfrm>
            <a:off x="0" y="4121276"/>
            <a:ext cx="742104" cy="1435580"/>
          </a:xfrm>
          <a:prstGeom prst="rect">
            <a:avLst/>
          </a:prstGeom>
          <a:solidFill>
            <a:srgbClr val="DB00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C0305CD5-A077-4F15-A6E1-720A926271EE}"/>
              </a:ext>
            </a:extLst>
          </p:cNvPr>
          <p:cNvSpPr/>
          <p:nvPr/>
        </p:nvSpPr>
        <p:spPr>
          <a:xfrm>
            <a:off x="0" y="5556856"/>
            <a:ext cx="742104" cy="1301143"/>
          </a:xfrm>
          <a:prstGeom prst="rect">
            <a:avLst/>
          </a:prstGeom>
          <a:solidFill>
            <a:srgbClr val="43BF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CaixaDeTexto 15">
            <a:extLst>
              <a:ext uri="{FF2B5EF4-FFF2-40B4-BE49-F238E27FC236}">
                <a16:creationId xmlns:a16="http://schemas.microsoft.com/office/drawing/2014/main" id="{BBE0145C-9805-4A12-867E-1CBF56CC59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6829" y="1211561"/>
            <a:ext cx="8143875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800" b="1" dirty="0">
              <a:latin typeface="Arial" charset="0"/>
              <a:cs typeface="Arial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Arial" charset="0"/>
              </a:rPr>
              <a:t>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Arial" charset="0"/>
              </a:rPr>
              <a:t>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Arial" charset="0"/>
              </a:rPr>
              <a:t> 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Arial" charset="0"/>
              </a:rPr>
              <a:t> 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b="1" dirty="0">
              <a:latin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b="1" dirty="0">
              <a:latin typeface="Arial" charset="0"/>
              <a:cs typeface="Arial" charset="0"/>
            </a:endParaRPr>
          </a:p>
        </p:txBody>
      </p:sp>
      <p:sp>
        <p:nvSpPr>
          <p:cNvPr id="17" name="CaixaDeTexto 15">
            <a:extLst>
              <a:ext uri="{FF2B5EF4-FFF2-40B4-BE49-F238E27FC236}">
                <a16:creationId xmlns:a16="http://schemas.microsoft.com/office/drawing/2014/main" id="{A1622BB0-7DEE-4D7A-903B-082351E75F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0414" y="1482101"/>
            <a:ext cx="8143875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800" b="1" dirty="0">
              <a:latin typeface="Arial" charset="0"/>
              <a:cs typeface="Arial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Arial" charset="0"/>
              </a:rPr>
              <a:t>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Arial" charset="0"/>
              </a:rPr>
              <a:t>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Arial" charset="0"/>
              </a:rPr>
              <a:t> 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Arial" charset="0"/>
              </a:rPr>
              <a:t> 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b="1" dirty="0">
              <a:latin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b="1" dirty="0">
              <a:latin typeface="Arial" charset="0"/>
              <a:cs typeface="Arial" charset="0"/>
            </a:endParaRPr>
          </a:p>
        </p:txBody>
      </p:sp>
      <p:sp>
        <p:nvSpPr>
          <p:cNvPr id="19" name="CaixaDeTexto 11">
            <a:extLst>
              <a:ext uri="{FF2B5EF4-FFF2-40B4-BE49-F238E27FC236}">
                <a16:creationId xmlns:a16="http://schemas.microsoft.com/office/drawing/2014/main" id="{C2BBE90C-807D-422D-B765-92F1B216ED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497" y="816834"/>
            <a:ext cx="81438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000" dirty="0">
                <a:latin typeface="Arial" charset="0"/>
                <a:cs typeface="Arial" charset="0"/>
              </a:rPr>
              <a:t> </a:t>
            </a:r>
          </a:p>
        </p:txBody>
      </p:sp>
      <p:pic>
        <p:nvPicPr>
          <p:cNvPr id="15" name="Imagem 14" descr="Logotipo&#10;&#10;Descrição gerada automaticamente">
            <a:extLst>
              <a:ext uri="{FF2B5EF4-FFF2-40B4-BE49-F238E27FC236}">
                <a16:creationId xmlns:a16="http://schemas.microsoft.com/office/drawing/2014/main" id="{BE2A261B-47B2-48C6-AE40-967312EF2B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0942" y="232193"/>
            <a:ext cx="2134209" cy="974622"/>
          </a:xfrm>
          <a:prstGeom prst="rect">
            <a:avLst/>
          </a:prstGeom>
        </p:spPr>
      </p:pic>
      <p:sp>
        <p:nvSpPr>
          <p:cNvPr id="11" name="CaixaDeTexto 11">
            <a:extLst>
              <a:ext uri="{FF2B5EF4-FFF2-40B4-BE49-F238E27FC236}">
                <a16:creationId xmlns:a16="http://schemas.microsoft.com/office/drawing/2014/main" id="{4B59414D-E83A-7D24-E79C-6E7CA23A0C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5676" y="542156"/>
            <a:ext cx="814387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Sammy" panose="02000506030000020004" pitchFamily="50" charset="0"/>
              </a:rPr>
              <a:t>Avaliação de Desempenho</a:t>
            </a:r>
            <a:endParaRPr lang="pt-BR" altLang="pt-BR" sz="2000" b="1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2000" dirty="0">
              <a:latin typeface="Arial" charset="0"/>
            </a:endParaRPr>
          </a:p>
        </p:txBody>
      </p:sp>
      <p:sp>
        <p:nvSpPr>
          <p:cNvPr id="2" name="CaixaDeTexto 15">
            <a:extLst>
              <a:ext uri="{FF2B5EF4-FFF2-40B4-BE49-F238E27FC236}">
                <a16:creationId xmlns:a16="http://schemas.microsoft.com/office/drawing/2014/main" id="{9C53472E-C37A-F13D-034B-484D7B1EBD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2222" y="1685702"/>
            <a:ext cx="8418601" cy="2954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285750" indent="-285750" algn="just" eaLnBrk="1" hangingPunct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pt-BR" altLang="pt-BR" sz="1800" dirty="0">
                <a:latin typeface="+mn-lt"/>
              </a:rPr>
              <a:t>Realizada Anualmente pelo gestor da área.</a:t>
            </a:r>
          </a:p>
          <a:p>
            <a:pPr marL="285750" indent="-285750" algn="just" eaLnBrk="1" hangingPunct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pt-BR" altLang="pt-BR" sz="1800" dirty="0">
                <a:latin typeface="+mn-lt"/>
              </a:rPr>
              <a:t>Avaliação do perfil comportamental e técnico.</a:t>
            </a:r>
          </a:p>
          <a:p>
            <a:pPr marL="285750" indent="-285750" algn="just" eaLnBrk="1" hangingPunct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pt-BR" altLang="pt-BR" sz="1800" dirty="0">
                <a:latin typeface="+mn-lt"/>
              </a:rPr>
              <a:t>Modelo 180° : Autoavaliação e Avaliação do Gestor</a:t>
            </a:r>
          </a:p>
          <a:p>
            <a:pPr marL="285750" indent="-285750" algn="just" eaLnBrk="1" hangingPunct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pt-BR" sz="1800" dirty="0">
                <a:latin typeface="+mn-lt"/>
              </a:rPr>
              <a:t>Período de Feedback pelo gestor</a:t>
            </a:r>
          </a:p>
          <a:p>
            <a:pPr marL="285750" indent="-285750" algn="just" eaLnBrk="1" hangingPunct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pt-BR" sz="1800" dirty="0">
                <a:latin typeface="+mn-lt"/>
              </a:rPr>
              <a:t>Plano de Ação do Colaborador</a:t>
            </a:r>
            <a:endParaRPr lang="pt-BR" altLang="pt-BR" sz="1800" dirty="0">
              <a:latin typeface="+mn-lt"/>
            </a:endParaRPr>
          </a:p>
          <a:p>
            <a:pPr marL="285750" indent="-285750" algn="just" eaLnBrk="1" hangingPunct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pt-BR" altLang="pt-BR" sz="1800" dirty="0">
              <a:latin typeface="+mn-lt"/>
            </a:endParaRPr>
          </a:p>
          <a:p>
            <a:pPr marL="285750" indent="-285750" algn="just" eaLnBrk="1" hangingPunct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pt-BR" altLang="pt-BR" sz="1800" dirty="0">
              <a:latin typeface="+mn-lt"/>
            </a:endParaRPr>
          </a:p>
        </p:txBody>
      </p:sp>
      <p:sp>
        <p:nvSpPr>
          <p:cNvPr id="3" name="CaixaDeTexto 15">
            <a:extLst>
              <a:ext uri="{FF2B5EF4-FFF2-40B4-BE49-F238E27FC236}">
                <a16:creationId xmlns:a16="http://schemas.microsoft.com/office/drawing/2014/main" id="{B77E2997-3D0E-C5C2-9A6E-BFA48A36BF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1522" y="4483347"/>
            <a:ext cx="6461378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>
              <a:spcBef>
                <a:spcPts val="600"/>
              </a:spcBef>
              <a:spcAft>
                <a:spcPts val="600"/>
              </a:spcAft>
              <a:buNone/>
            </a:pPr>
            <a:r>
              <a:rPr lang="pt-BR" alt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Sammy" panose="02000506030000020004" pitchFamily="50" charset="0"/>
              </a:rPr>
              <a:t>Treinamentos</a:t>
            </a:r>
          </a:p>
          <a:p>
            <a:pPr algn="just" eaLnBrk="1" hangingPunct="1">
              <a:spcBef>
                <a:spcPts val="600"/>
              </a:spcBef>
              <a:spcAft>
                <a:spcPts val="600"/>
              </a:spcAft>
              <a:buNone/>
            </a:pPr>
            <a:r>
              <a:rPr lang="pt-BR" altLang="pt-BR" sz="1800" dirty="0">
                <a:latin typeface="+mn-lt"/>
              </a:rPr>
              <a:t>Os treinamentos são elaborados a partir das necessidades identificadas na avaliação de desempenho.</a:t>
            </a:r>
          </a:p>
          <a:p>
            <a:pPr marL="285750" indent="-285750" algn="just" eaLnBrk="1" hangingPunct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pt-BR" altLang="pt-BR" sz="1800" dirty="0">
              <a:latin typeface="+mn-lt"/>
            </a:endParaRPr>
          </a:p>
        </p:txBody>
      </p:sp>
      <p:sp>
        <p:nvSpPr>
          <p:cNvPr id="4" name="Seta: Dobrada para Cima 3">
            <a:extLst>
              <a:ext uri="{FF2B5EF4-FFF2-40B4-BE49-F238E27FC236}">
                <a16:creationId xmlns:a16="http://schemas.microsoft.com/office/drawing/2014/main" id="{1465D31E-8FEC-E5B8-5352-DDD92F4CDF72}"/>
              </a:ext>
            </a:extLst>
          </p:cNvPr>
          <p:cNvSpPr/>
          <p:nvPr/>
        </p:nvSpPr>
        <p:spPr>
          <a:xfrm rot="5400000">
            <a:off x="2530640" y="3279943"/>
            <a:ext cx="2088820" cy="3086100"/>
          </a:xfrm>
          <a:prstGeom prst="bentUpArrow">
            <a:avLst>
              <a:gd name="adj1" fmla="val 14056"/>
              <a:gd name="adj2" fmla="val 20042"/>
              <a:gd name="adj3" fmla="val 26538"/>
            </a:avLst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2539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" grpId="0"/>
      <p:bldP spid="3" grpId="0"/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26FA7A6A-8F6F-486D-97DA-735C11B9179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64517" y="6371483"/>
            <a:ext cx="1274210" cy="486517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94EC71E7-FDE3-4E8E-B45A-5D710285EEA6}"/>
              </a:ext>
            </a:extLst>
          </p:cNvPr>
          <p:cNvSpPr/>
          <p:nvPr/>
        </p:nvSpPr>
        <p:spPr>
          <a:xfrm>
            <a:off x="-2" y="1318952"/>
            <a:ext cx="742105" cy="1366744"/>
          </a:xfrm>
          <a:prstGeom prst="rect">
            <a:avLst/>
          </a:prstGeom>
          <a:solidFill>
            <a:srgbClr val="DB00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425E0813-C5E3-4170-8D40-085FA0A82E84}"/>
              </a:ext>
            </a:extLst>
          </p:cNvPr>
          <p:cNvSpPr/>
          <p:nvPr/>
        </p:nvSpPr>
        <p:spPr>
          <a:xfrm>
            <a:off x="0" y="2685696"/>
            <a:ext cx="742104" cy="1435580"/>
          </a:xfrm>
          <a:prstGeom prst="rect">
            <a:avLst/>
          </a:prstGeom>
          <a:solidFill>
            <a:srgbClr val="4A59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9A7FCAA2-5B1E-4AA5-8B67-D15AA01257FE}"/>
              </a:ext>
            </a:extLst>
          </p:cNvPr>
          <p:cNvSpPr/>
          <p:nvPr/>
        </p:nvSpPr>
        <p:spPr>
          <a:xfrm>
            <a:off x="-1" y="0"/>
            <a:ext cx="742104" cy="1318952"/>
          </a:xfrm>
          <a:prstGeom prst="rect">
            <a:avLst/>
          </a:prstGeom>
          <a:solidFill>
            <a:srgbClr val="8D2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BA5EEFE6-5A59-4173-B5DF-FABF66C0B26D}"/>
              </a:ext>
            </a:extLst>
          </p:cNvPr>
          <p:cNvSpPr/>
          <p:nvPr/>
        </p:nvSpPr>
        <p:spPr>
          <a:xfrm>
            <a:off x="0" y="4121276"/>
            <a:ext cx="742104" cy="1435580"/>
          </a:xfrm>
          <a:prstGeom prst="rect">
            <a:avLst/>
          </a:prstGeom>
          <a:solidFill>
            <a:srgbClr val="DB00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C0305CD5-A077-4F15-A6E1-720A926271EE}"/>
              </a:ext>
            </a:extLst>
          </p:cNvPr>
          <p:cNvSpPr/>
          <p:nvPr/>
        </p:nvSpPr>
        <p:spPr>
          <a:xfrm>
            <a:off x="0" y="5556856"/>
            <a:ext cx="742104" cy="1301143"/>
          </a:xfrm>
          <a:prstGeom prst="rect">
            <a:avLst/>
          </a:prstGeom>
          <a:solidFill>
            <a:srgbClr val="43BF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CaixaDeTexto 15">
            <a:extLst>
              <a:ext uri="{FF2B5EF4-FFF2-40B4-BE49-F238E27FC236}">
                <a16:creationId xmlns:a16="http://schemas.microsoft.com/office/drawing/2014/main" id="{BBE0145C-9805-4A12-867E-1CBF56CC59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6829" y="1211561"/>
            <a:ext cx="8143875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800" b="1" dirty="0">
              <a:latin typeface="Arial" charset="0"/>
              <a:cs typeface="Arial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Arial" charset="0"/>
              </a:rPr>
              <a:t>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Arial" charset="0"/>
              </a:rPr>
              <a:t>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Arial" charset="0"/>
              </a:rPr>
              <a:t> 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Arial" charset="0"/>
              </a:rPr>
              <a:t> 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b="1" dirty="0">
              <a:latin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b="1" dirty="0">
              <a:latin typeface="Arial" charset="0"/>
              <a:cs typeface="Arial" charset="0"/>
            </a:endParaRPr>
          </a:p>
        </p:txBody>
      </p:sp>
      <p:sp>
        <p:nvSpPr>
          <p:cNvPr id="17" name="CaixaDeTexto 15">
            <a:extLst>
              <a:ext uri="{FF2B5EF4-FFF2-40B4-BE49-F238E27FC236}">
                <a16:creationId xmlns:a16="http://schemas.microsoft.com/office/drawing/2014/main" id="{A1622BB0-7DEE-4D7A-903B-082351E75F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5856" y="1201622"/>
            <a:ext cx="8143875" cy="216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800" b="1" dirty="0">
              <a:latin typeface="+mn-lt"/>
              <a:cs typeface="Arial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+mn-lt"/>
              </a:rPr>
              <a:t>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+mn-lt"/>
              </a:rPr>
              <a:t>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+mn-lt"/>
              </a:rPr>
              <a:t> 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+mn-lt"/>
              </a:rPr>
              <a:t> 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800" b="1" dirty="0">
              <a:latin typeface="+mn-lt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800" b="1" dirty="0">
              <a:latin typeface="+mn-lt"/>
              <a:cs typeface="Arial" charset="0"/>
            </a:endParaRPr>
          </a:p>
        </p:txBody>
      </p:sp>
      <p:sp>
        <p:nvSpPr>
          <p:cNvPr id="19" name="CaixaDeTexto 11">
            <a:extLst>
              <a:ext uri="{FF2B5EF4-FFF2-40B4-BE49-F238E27FC236}">
                <a16:creationId xmlns:a16="http://schemas.microsoft.com/office/drawing/2014/main" id="{C2BBE90C-807D-422D-B765-92F1B216ED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497" y="816834"/>
            <a:ext cx="81438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000" dirty="0">
                <a:latin typeface="Arial" charset="0"/>
                <a:cs typeface="Arial" charset="0"/>
              </a:rPr>
              <a:t> </a:t>
            </a:r>
          </a:p>
        </p:txBody>
      </p:sp>
      <p:sp>
        <p:nvSpPr>
          <p:cNvPr id="31" name="CaixaDeTexto 11">
            <a:extLst>
              <a:ext uri="{FF2B5EF4-FFF2-40B4-BE49-F238E27FC236}">
                <a16:creationId xmlns:a16="http://schemas.microsoft.com/office/drawing/2014/main" id="{EE47652E-2F06-449D-B632-84D66D1981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5676" y="542156"/>
            <a:ext cx="814387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Sammy" panose="02000506030000020004" pitchFamily="50" charset="0"/>
              </a:rPr>
              <a:t>Contratuais e pagamentos</a:t>
            </a:r>
            <a:endParaRPr lang="pt-BR" altLang="pt-BR" sz="2000" b="1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2000" dirty="0">
              <a:latin typeface="Arial" charset="0"/>
            </a:endParaRPr>
          </a:p>
        </p:txBody>
      </p:sp>
      <p:sp>
        <p:nvSpPr>
          <p:cNvPr id="15" name="CaixaDeTexto 15">
            <a:extLst>
              <a:ext uri="{FF2B5EF4-FFF2-40B4-BE49-F238E27FC236}">
                <a16:creationId xmlns:a16="http://schemas.microsoft.com/office/drawing/2014/main" id="{5DA25B0F-0932-4E7F-9418-514ED13C69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3314" y="3550068"/>
            <a:ext cx="890948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u="sng" dirty="0">
                <a:latin typeface="+mn-lt"/>
              </a:rPr>
              <a:t>Adiantamento quinzenal: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+mn-lt"/>
              </a:rPr>
              <a:t> Crédito de 40% do salário contratual é realizado no dia 15.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i="1" u="sng" dirty="0">
                <a:solidFill>
                  <a:srgbClr val="FF0000"/>
                </a:solidFill>
                <a:latin typeface="+mn-lt"/>
              </a:rPr>
              <a:t>Excepcionalmente no mês da admissão não realizamos o crédito quinzenal.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u="sng" dirty="0">
                <a:latin typeface="+mn-lt"/>
              </a:rPr>
              <a:t>Pagamento: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+mn-lt"/>
              </a:rPr>
              <a:t>É creditado no último dia útil do mês 60% do salário contratual (com descontos devidos: INSS, IRRF, % VR, % VT, etc.).</a:t>
            </a:r>
            <a:endParaRPr lang="pt-BR" altLang="pt-BR" sz="1800" b="1" dirty="0">
              <a:latin typeface="+mn-lt"/>
              <a:cs typeface="Arial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u="sng" dirty="0">
                <a:latin typeface="+mn-lt"/>
                <a:cs typeface="Arial" charset="0"/>
              </a:rPr>
              <a:t>Holerite</a:t>
            </a:r>
            <a:r>
              <a:rPr lang="pt-BR" altLang="pt-BR" sz="1800" dirty="0">
                <a:latin typeface="+mn-lt"/>
                <a:cs typeface="Arial" charset="0"/>
              </a:rPr>
              <a:t>: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+mn-lt"/>
                <a:cs typeface="Arial" charset="0"/>
              </a:rPr>
              <a:t>O Holerite é disponibilizado 1 dia útil que antecede o pagamento no App “</a:t>
            </a:r>
            <a:r>
              <a:rPr lang="pt-BR" altLang="pt-BR" sz="1800" b="1" dirty="0">
                <a:latin typeface="+mn-lt"/>
                <a:cs typeface="Arial" charset="0"/>
              </a:rPr>
              <a:t>MEU RH</a:t>
            </a:r>
            <a:r>
              <a:rPr lang="pt-BR" altLang="pt-BR" sz="1800" dirty="0">
                <a:latin typeface="+mn-lt"/>
                <a:cs typeface="Arial" charset="0"/>
              </a:rPr>
              <a:t>”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8EEC39A8-7D54-4984-A3FA-3324C0CB61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5855" y="1739538"/>
            <a:ext cx="7224228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u="sng" dirty="0">
                <a:latin typeface="+mn-lt"/>
              </a:rPr>
              <a:t>Contrato de Experiência:</a:t>
            </a:r>
            <a:endParaRPr lang="pt-BR" altLang="pt-BR" sz="1800" dirty="0">
              <a:latin typeface="+mn-lt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+mn-lt"/>
              </a:rPr>
              <a:t> Sua relação com a empresa, assim como a de todos os colaboradores, se inicia por meio de um período de experiência de até 90 (noventa) dias, sendo estes divididos em duas partes: 45 dias (avaliação) + 45 dias (avaliação final).</a:t>
            </a:r>
          </a:p>
        </p:txBody>
      </p:sp>
      <p:pic>
        <p:nvPicPr>
          <p:cNvPr id="22" name="Picture 2" descr="Resultado de imagem para dinheiro png">
            <a:extLst>
              <a:ext uri="{FF2B5EF4-FFF2-40B4-BE49-F238E27FC236}">
                <a16:creationId xmlns:a16="http://schemas.microsoft.com/office/drawing/2014/main" id="{7804651C-F099-439D-95B8-E1A80B4151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863" y="4067661"/>
            <a:ext cx="2079451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Imagem 24" descr="Logotipo&#10;&#10;Descrição gerada automaticamente">
            <a:extLst>
              <a:ext uri="{FF2B5EF4-FFF2-40B4-BE49-F238E27FC236}">
                <a16:creationId xmlns:a16="http://schemas.microsoft.com/office/drawing/2014/main" id="{8F53EB6C-0F84-410F-B805-D221281CD9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0942" y="232193"/>
            <a:ext cx="2134209" cy="974622"/>
          </a:xfrm>
          <a:prstGeom prst="rect">
            <a:avLst/>
          </a:prstGeom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42DA0D9C-0430-422B-B695-1AB913D5B1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93" t="8847"/>
          <a:stretch/>
        </p:blipFill>
        <p:spPr bwMode="auto">
          <a:xfrm>
            <a:off x="9453728" y="1318952"/>
            <a:ext cx="1659170" cy="2390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2321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26FA7A6A-8F6F-486D-97DA-735C11B9179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64517" y="6371483"/>
            <a:ext cx="1274210" cy="486517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94EC71E7-FDE3-4E8E-B45A-5D710285EEA6}"/>
              </a:ext>
            </a:extLst>
          </p:cNvPr>
          <p:cNvSpPr/>
          <p:nvPr/>
        </p:nvSpPr>
        <p:spPr>
          <a:xfrm>
            <a:off x="-2" y="1318952"/>
            <a:ext cx="742105" cy="1366744"/>
          </a:xfrm>
          <a:prstGeom prst="rect">
            <a:avLst/>
          </a:prstGeom>
          <a:solidFill>
            <a:srgbClr val="DB00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425E0813-C5E3-4170-8D40-085FA0A82E84}"/>
              </a:ext>
            </a:extLst>
          </p:cNvPr>
          <p:cNvSpPr/>
          <p:nvPr/>
        </p:nvSpPr>
        <p:spPr>
          <a:xfrm>
            <a:off x="0" y="2685696"/>
            <a:ext cx="742104" cy="1435580"/>
          </a:xfrm>
          <a:prstGeom prst="rect">
            <a:avLst/>
          </a:prstGeom>
          <a:solidFill>
            <a:srgbClr val="4A59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9A7FCAA2-5B1E-4AA5-8B67-D15AA01257FE}"/>
              </a:ext>
            </a:extLst>
          </p:cNvPr>
          <p:cNvSpPr/>
          <p:nvPr/>
        </p:nvSpPr>
        <p:spPr>
          <a:xfrm>
            <a:off x="-1" y="0"/>
            <a:ext cx="742104" cy="1318952"/>
          </a:xfrm>
          <a:prstGeom prst="rect">
            <a:avLst/>
          </a:prstGeom>
          <a:solidFill>
            <a:srgbClr val="8D2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BA5EEFE6-5A59-4173-B5DF-FABF66C0B26D}"/>
              </a:ext>
            </a:extLst>
          </p:cNvPr>
          <p:cNvSpPr/>
          <p:nvPr/>
        </p:nvSpPr>
        <p:spPr>
          <a:xfrm>
            <a:off x="0" y="4121276"/>
            <a:ext cx="742104" cy="1435580"/>
          </a:xfrm>
          <a:prstGeom prst="rect">
            <a:avLst/>
          </a:prstGeom>
          <a:solidFill>
            <a:srgbClr val="DB00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C0305CD5-A077-4F15-A6E1-720A926271EE}"/>
              </a:ext>
            </a:extLst>
          </p:cNvPr>
          <p:cNvSpPr/>
          <p:nvPr/>
        </p:nvSpPr>
        <p:spPr>
          <a:xfrm>
            <a:off x="0" y="5556856"/>
            <a:ext cx="742104" cy="1301143"/>
          </a:xfrm>
          <a:prstGeom prst="rect">
            <a:avLst/>
          </a:prstGeom>
          <a:solidFill>
            <a:srgbClr val="43BF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CaixaDeTexto 15">
            <a:extLst>
              <a:ext uri="{FF2B5EF4-FFF2-40B4-BE49-F238E27FC236}">
                <a16:creationId xmlns:a16="http://schemas.microsoft.com/office/drawing/2014/main" id="{BBE0145C-9805-4A12-867E-1CBF56CC59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6829" y="1211561"/>
            <a:ext cx="8143875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800" b="1" dirty="0">
              <a:latin typeface="Arial" charset="0"/>
              <a:cs typeface="Arial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Arial" charset="0"/>
              </a:rPr>
              <a:t>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Arial" charset="0"/>
              </a:rPr>
              <a:t>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Arial" charset="0"/>
              </a:rPr>
              <a:t> 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Arial" charset="0"/>
              </a:rPr>
              <a:t> 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b="1" dirty="0">
              <a:latin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b="1" dirty="0">
              <a:latin typeface="Arial" charset="0"/>
              <a:cs typeface="Arial" charset="0"/>
            </a:endParaRPr>
          </a:p>
        </p:txBody>
      </p:sp>
      <p:sp>
        <p:nvSpPr>
          <p:cNvPr id="19" name="CaixaDeTexto 11">
            <a:extLst>
              <a:ext uri="{FF2B5EF4-FFF2-40B4-BE49-F238E27FC236}">
                <a16:creationId xmlns:a16="http://schemas.microsoft.com/office/drawing/2014/main" id="{C2BBE90C-807D-422D-B765-92F1B216ED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497" y="816834"/>
            <a:ext cx="81438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000" dirty="0">
                <a:latin typeface="Arial" charset="0"/>
                <a:cs typeface="Arial" charset="0"/>
              </a:rPr>
              <a:t> </a:t>
            </a:r>
          </a:p>
        </p:txBody>
      </p:sp>
      <p:sp>
        <p:nvSpPr>
          <p:cNvPr id="31" name="CaixaDeTexto 11">
            <a:extLst>
              <a:ext uri="{FF2B5EF4-FFF2-40B4-BE49-F238E27FC236}">
                <a16:creationId xmlns:a16="http://schemas.microsoft.com/office/drawing/2014/main" id="{EE47652E-2F06-449D-B632-84D66D1981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5676" y="542156"/>
            <a:ext cx="814387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Sammy" panose="02000506030000020004" pitchFamily="50" charset="0"/>
              </a:rPr>
              <a:t>Estagiários</a:t>
            </a:r>
            <a:endParaRPr lang="pt-BR" altLang="pt-BR" sz="2000" b="1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2000" dirty="0">
              <a:latin typeface="Arial" charset="0"/>
            </a:endParaRPr>
          </a:p>
        </p:txBody>
      </p:sp>
      <p:sp>
        <p:nvSpPr>
          <p:cNvPr id="15" name="CaixaDeTexto 15">
            <a:extLst>
              <a:ext uri="{FF2B5EF4-FFF2-40B4-BE49-F238E27FC236}">
                <a16:creationId xmlns:a16="http://schemas.microsoft.com/office/drawing/2014/main" id="{F479DF49-CC1A-44EB-B69D-539ABC7AD1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5189" y="1773253"/>
            <a:ext cx="4607201" cy="4601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None/>
            </a:pPr>
            <a:r>
              <a:rPr lang="pt-BR" altLang="pt-BR" sz="1800" u="sng" dirty="0">
                <a:latin typeface="+mn-lt"/>
              </a:rPr>
              <a:t>Contrato de Estágio</a:t>
            </a:r>
            <a:r>
              <a:rPr lang="pt-BR" altLang="pt-BR" sz="1800" dirty="0">
                <a:latin typeface="+mn-lt"/>
              </a:rPr>
              <a:t> – Sua relação com a empresa, assim como a de todos os estagiários, se inicia por meio do contrato de estágio</a:t>
            </a:r>
          </a:p>
          <a:p>
            <a:pPr algn="just" eaLnBrk="1" hangingPunct="1">
              <a:spcBef>
                <a:spcPct val="0"/>
              </a:spcBef>
              <a:buNone/>
            </a:pPr>
            <a:endParaRPr lang="pt-BR" altLang="pt-BR" sz="1800" dirty="0">
              <a:latin typeface="+mn-lt"/>
            </a:endParaRPr>
          </a:p>
          <a:p>
            <a:pPr algn="just" eaLnBrk="1" hangingPunct="1">
              <a:spcBef>
                <a:spcPct val="0"/>
              </a:spcBef>
              <a:buNone/>
            </a:pPr>
            <a:r>
              <a:rPr lang="pt-BR" altLang="pt-BR" sz="1800" u="sng" dirty="0">
                <a:latin typeface="+mn-lt"/>
              </a:rPr>
              <a:t>Vigência</a:t>
            </a:r>
            <a:r>
              <a:rPr lang="pt-BR" altLang="pt-BR" sz="1800" dirty="0">
                <a:latin typeface="+mn-lt"/>
              </a:rPr>
              <a:t> - De 12 meses (1 ano), podendo ser prorrogado por mais 12 meses (1 ano), totalizando 2 (dois) anos.</a:t>
            </a:r>
          </a:p>
          <a:p>
            <a:pPr algn="just" eaLnBrk="1" hangingPunct="1">
              <a:spcBef>
                <a:spcPct val="0"/>
              </a:spcBef>
              <a:buNone/>
            </a:pPr>
            <a:r>
              <a:rPr lang="pt-BR" altLang="pt-BR" sz="1800" dirty="0">
                <a:latin typeface="+mn-lt"/>
              </a:rPr>
              <a:t>Ou celebrado com vigência de 2 (dois) anos, tempo máximo de contrato de estágio permitido por lei.</a:t>
            </a:r>
          </a:p>
          <a:p>
            <a:pPr algn="just" eaLnBrk="1" hangingPunct="1">
              <a:spcBef>
                <a:spcPct val="0"/>
              </a:spcBef>
              <a:buNone/>
            </a:pPr>
            <a:endParaRPr lang="pt-BR" altLang="pt-BR" sz="1800" dirty="0">
              <a:latin typeface="+mn-lt"/>
            </a:endParaRPr>
          </a:p>
          <a:p>
            <a:pPr algn="just" eaLnBrk="1" hangingPunct="1">
              <a:spcBef>
                <a:spcPct val="0"/>
              </a:spcBef>
              <a:buNone/>
            </a:pPr>
            <a:r>
              <a:rPr lang="pt-BR" altLang="pt-BR" sz="1800" u="sng" dirty="0">
                <a:latin typeface="+mn-lt"/>
              </a:rPr>
              <a:t>Carga horária</a:t>
            </a:r>
            <a:r>
              <a:rPr lang="pt-BR" altLang="pt-BR" sz="1800" dirty="0">
                <a:latin typeface="+mn-lt"/>
              </a:rPr>
              <a:t> - De 6 (seis) horas diárias, totalizando 30 (trinta) horas semanais.</a:t>
            </a:r>
          </a:p>
          <a:p>
            <a:pPr algn="just" eaLnBrk="1" hangingPunct="1">
              <a:spcBef>
                <a:spcPct val="0"/>
              </a:spcBef>
              <a:buNone/>
            </a:pPr>
            <a:endParaRPr lang="pt-BR" altLang="pt-BR" sz="1800" dirty="0">
              <a:latin typeface="+mn-lt"/>
            </a:endParaRPr>
          </a:p>
          <a:p>
            <a:pPr algn="just" eaLnBrk="1" hangingPunct="1">
              <a:spcBef>
                <a:spcPts val="600"/>
              </a:spcBef>
              <a:spcAft>
                <a:spcPts val="600"/>
              </a:spcAft>
              <a:buNone/>
            </a:pPr>
            <a:r>
              <a:rPr lang="pt-BR" altLang="pt-BR" sz="1800" u="sng" dirty="0">
                <a:latin typeface="+mn-lt"/>
              </a:rPr>
              <a:t>Rescisão</a:t>
            </a:r>
            <a:r>
              <a:rPr lang="pt-BR" altLang="pt-BR" sz="1800" dirty="0">
                <a:latin typeface="+mn-lt"/>
              </a:rPr>
              <a:t> - O contrato pode ser encerrado por ambas as partes a qualquer momento.</a:t>
            </a:r>
          </a:p>
        </p:txBody>
      </p:sp>
      <p:pic>
        <p:nvPicPr>
          <p:cNvPr id="16" name="Picture 2" descr="Resultado de imagem para estagiario">
            <a:extLst>
              <a:ext uri="{FF2B5EF4-FFF2-40B4-BE49-F238E27FC236}">
                <a16:creationId xmlns:a16="http://schemas.microsoft.com/office/drawing/2014/main" id="{FDAD17BF-5A34-4D38-A37D-4EA8D38D53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612" y="2271658"/>
            <a:ext cx="4899521" cy="3268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m 12" descr="Logotipo&#10;&#10;Descrição gerada automaticamente">
            <a:extLst>
              <a:ext uri="{FF2B5EF4-FFF2-40B4-BE49-F238E27FC236}">
                <a16:creationId xmlns:a16="http://schemas.microsoft.com/office/drawing/2014/main" id="{54E827D4-F72B-4F45-8EB6-2A885F1982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0942" y="232193"/>
            <a:ext cx="2134209" cy="974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5405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Resultado de imagem para 13Âº salario">
            <a:extLst>
              <a:ext uri="{FF2B5EF4-FFF2-40B4-BE49-F238E27FC236}">
                <a16:creationId xmlns:a16="http://schemas.microsoft.com/office/drawing/2014/main" id="{B6063515-AF40-4C3B-9C02-B964C1E2DA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9166" y="4238111"/>
            <a:ext cx="3024336" cy="2267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26FA7A6A-8F6F-486D-97DA-735C11B9179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64517" y="6371483"/>
            <a:ext cx="1274210" cy="486517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94EC71E7-FDE3-4E8E-B45A-5D710285EEA6}"/>
              </a:ext>
            </a:extLst>
          </p:cNvPr>
          <p:cNvSpPr/>
          <p:nvPr/>
        </p:nvSpPr>
        <p:spPr>
          <a:xfrm>
            <a:off x="-2" y="1318952"/>
            <a:ext cx="742105" cy="1366744"/>
          </a:xfrm>
          <a:prstGeom prst="rect">
            <a:avLst/>
          </a:prstGeom>
          <a:solidFill>
            <a:srgbClr val="DB00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425E0813-C5E3-4170-8D40-085FA0A82E84}"/>
              </a:ext>
            </a:extLst>
          </p:cNvPr>
          <p:cNvSpPr/>
          <p:nvPr/>
        </p:nvSpPr>
        <p:spPr>
          <a:xfrm>
            <a:off x="0" y="2685696"/>
            <a:ext cx="742104" cy="1435580"/>
          </a:xfrm>
          <a:prstGeom prst="rect">
            <a:avLst/>
          </a:prstGeom>
          <a:solidFill>
            <a:srgbClr val="4A59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9A7FCAA2-5B1E-4AA5-8B67-D15AA01257FE}"/>
              </a:ext>
            </a:extLst>
          </p:cNvPr>
          <p:cNvSpPr/>
          <p:nvPr/>
        </p:nvSpPr>
        <p:spPr>
          <a:xfrm>
            <a:off x="-1" y="0"/>
            <a:ext cx="742104" cy="1318952"/>
          </a:xfrm>
          <a:prstGeom prst="rect">
            <a:avLst/>
          </a:prstGeom>
          <a:solidFill>
            <a:srgbClr val="8D2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BA5EEFE6-5A59-4173-B5DF-FABF66C0B26D}"/>
              </a:ext>
            </a:extLst>
          </p:cNvPr>
          <p:cNvSpPr/>
          <p:nvPr/>
        </p:nvSpPr>
        <p:spPr>
          <a:xfrm>
            <a:off x="0" y="4121276"/>
            <a:ext cx="742104" cy="1435580"/>
          </a:xfrm>
          <a:prstGeom prst="rect">
            <a:avLst/>
          </a:prstGeom>
          <a:solidFill>
            <a:srgbClr val="DB00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C0305CD5-A077-4F15-A6E1-720A926271EE}"/>
              </a:ext>
            </a:extLst>
          </p:cNvPr>
          <p:cNvSpPr/>
          <p:nvPr/>
        </p:nvSpPr>
        <p:spPr>
          <a:xfrm>
            <a:off x="0" y="5556856"/>
            <a:ext cx="742104" cy="1301143"/>
          </a:xfrm>
          <a:prstGeom prst="rect">
            <a:avLst/>
          </a:prstGeom>
          <a:solidFill>
            <a:srgbClr val="43BF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CaixaDeTexto 15">
            <a:extLst>
              <a:ext uri="{FF2B5EF4-FFF2-40B4-BE49-F238E27FC236}">
                <a16:creationId xmlns:a16="http://schemas.microsoft.com/office/drawing/2014/main" id="{BBE0145C-9805-4A12-867E-1CBF56CC59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6829" y="1211561"/>
            <a:ext cx="8143875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800" b="1" dirty="0">
              <a:latin typeface="Arial" charset="0"/>
              <a:cs typeface="Arial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Arial" charset="0"/>
              </a:rPr>
              <a:t>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Arial" charset="0"/>
              </a:rPr>
              <a:t>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Arial" charset="0"/>
              </a:rPr>
              <a:t> 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Arial" charset="0"/>
              </a:rPr>
              <a:t> 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b="1" dirty="0">
              <a:latin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b="1" dirty="0">
              <a:latin typeface="Arial" charset="0"/>
              <a:cs typeface="Arial" charset="0"/>
            </a:endParaRPr>
          </a:p>
        </p:txBody>
      </p:sp>
      <p:sp>
        <p:nvSpPr>
          <p:cNvPr id="19" name="CaixaDeTexto 11">
            <a:extLst>
              <a:ext uri="{FF2B5EF4-FFF2-40B4-BE49-F238E27FC236}">
                <a16:creationId xmlns:a16="http://schemas.microsoft.com/office/drawing/2014/main" id="{C2BBE90C-807D-422D-B765-92F1B216ED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497" y="816834"/>
            <a:ext cx="81438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000" dirty="0">
                <a:latin typeface="Arial" charset="0"/>
                <a:cs typeface="Arial" charset="0"/>
              </a:rPr>
              <a:t> </a:t>
            </a:r>
          </a:p>
        </p:txBody>
      </p:sp>
      <p:sp>
        <p:nvSpPr>
          <p:cNvPr id="31" name="CaixaDeTexto 11">
            <a:extLst>
              <a:ext uri="{FF2B5EF4-FFF2-40B4-BE49-F238E27FC236}">
                <a16:creationId xmlns:a16="http://schemas.microsoft.com/office/drawing/2014/main" id="{EE47652E-2F06-449D-B632-84D66D1981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5676" y="542156"/>
            <a:ext cx="8143875" cy="1261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pt-BR" alt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Sammy" panose="02000506030000020004" pitchFamily="50" charset="0"/>
              </a:rPr>
              <a:t>Férias e 13° salário 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2000" b="1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2000" dirty="0">
              <a:latin typeface="Arial" charset="0"/>
            </a:endParaRPr>
          </a:p>
        </p:txBody>
      </p:sp>
      <p:sp>
        <p:nvSpPr>
          <p:cNvPr id="13" name="CaixaDeTexto 15">
            <a:extLst>
              <a:ext uri="{FF2B5EF4-FFF2-40B4-BE49-F238E27FC236}">
                <a16:creationId xmlns:a16="http://schemas.microsoft.com/office/drawing/2014/main" id="{0E2852FC-BE03-4668-9DE0-05E09F283B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78570" y="1388672"/>
            <a:ext cx="6343484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None/>
            </a:pPr>
            <a:r>
              <a:rPr lang="pt-BR" altLang="pt-BR" sz="1800" dirty="0">
                <a:latin typeface="+mn-lt"/>
              </a:rPr>
              <a:t>Férias Coletivas – Nossa férias coletivas são de 10 dias, a data é definida no mês setembro, comunicamos através do e-mail RH;</a:t>
            </a:r>
          </a:p>
          <a:p>
            <a:pPr algn="just" eaLnBrk="1" hangingPunct="1">
              <a:spcBef>
                <a:spcPct val="0"/>
              </a:spcBef>
              <a:buNone/>
            </a:pPr>
            <a:endParaRPr lang="pt-BR" altLang="pt-BR" sz="1800" dirty="0">
              <a:latin typeface="+mn-lt"/>
            </a:endParaRPr>
          </a:p>
          <a:p>
            <a:pPr algn="just" eaLnBrk="1" hangingPunct="1">
              <a:spcBef>
                <a:spcPct val="0"/>
              </a:spcBef>
              <a:buNone/>
            </a:pPr>
            <a:r>
              <a:rPr lang="pt-BR" altLang="pt-BR" sz="1800" dirty="0">
                <a:latin typeface="+mn-lt"/>
              </a:rPr>
              <a:t>Para colaborador que tenha saldo das férias coletivas poderá ser programado o restante para o ano seguinte seguindo a legislação trabalhista o período a ser definido pela empresa.</a:t>
            </a:r>
          </a:p>
          <a:p>
            <a:pPr algn="just" eaLnBrk="1" hangingPunct="1">
              <a:spcBef>
                <a:spcPct val="0"/>
              </a:spcBef>
              <a:buNone/>
            </a:pPr>
            <a:endParaRPr lang="pt-BR" altLang="pt-BR" sz="1800" dirty="0">
              <a:latin typeface="+mn-lt"/>
            </a:endParaRPr>
          </a:p>
          <a:p>
            <a:pPr algn="just" eaLnBrk="1" hangingPunct="1">
              <a:spcBef>
                <a:spcPct val="0"/>
              </a:spcBef>
              <a:buNone/>
            </a:pPr>
            <a:r>
              <a:rPr lang="pt-BR" altLang="pt-BR" sz="1800" dirty="0">
                <a:latin typeface="+mn-lt"/>
              </a:rPr>
              <a:t>Férias de estagiários – A cada ano de contrato o estagiário tem direito a 30 dias de recesso (descanso remunerado).</a:t>
            </a:r>
          </a:p>
        </p:txBody>
      </p:sp>
      <p:sp>
        <p:nvSpPr>
          <p:cNvPr id="14" name="CaixaDeTexto 15">
            <a:extLst>
              <a:ext uri="{FF2B5EF4-FFF2-40B4-BE49-F238E27FC236}">
                <a16:creationId xmlns:a16="http://schemas.microsoft.com/office/drawing/2014/main" id="{4E313D2A-C255-4216-B6E3-50AAF1BB98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4118" y="4197514"/>
            <a:ext cx="7006631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+mn-lt"/>
              </a:rPr>
              <a:t>Antecipação 13º Salário – Por ocasião de suas férias, entre os meses de janeiro e novembro de cada ano, e caso tenha solicitado, o funcionário receberá metade do salário como antecipação por conta do seu décimo terceiro salário do ano.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pt-BR" altLang="pt-BR" sz="1800" dirty="0">
              <a:latin typeface="+mn-lt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+mn-lt"/>
              </a:rPr>
              <a:t>Pagamento de 13º Salário – Na Belliz, a primeira parcela do 13º é creditada em conta dia 30/11 (somente para os que não solicitaram a antecipação) e, a segunda parcela é paga no dia 20/12. </a:t>
            </a:r>
          </a:p>
        </p:txBody>
      </p:sp>
      <p:pic>
        <p:nvPicPr>
          <p:cNvPr id="22" name="Picture 4" descr="Resultado de imagem para ferias">
            <a:extLst>
              <a:ext uri="{FF2B5EF4-FFF2-40B4-BE49-F238E27FC236}">
                <a16:creationId xmlns:a16="http://schemas.microsoft.com/office/drawing/2014/main" id="{19CA3345-2094-4535-8BA7-DF72E6694B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8393" y="1467340"/>
            <a:ext cx="3563888" cy="2312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Imagem 22" descr="Logotipo&#10;&#10;Descrição gerada automaticamente">
            <a:extLst>
              <a:ext uri="{FF2B5EF4-FFF2-40B4-BE49-F238E27FC236}">
                <a16:creationId xmlns:a16="http://schemas.microsoft.com/office/drawing/2014/main" id="{DE304728-8A87-4CD9-B3D2-77C41A3B15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0942" y="232193"/>
            <a:ext cx="2134209" cy="974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731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>
            <a:extLst>
              <a:ext uri="{FF2B5EF4-FFF2-40B4-BE49-F238E27FC236}">
                <a16:creationId xmlns:a16="http://schemas.microsoft.com/office/drawing/2014/main" id="{78D4254D-D9F8-42EC-BE8B-767CCB4A03EE}"/>
              </a:ext>
            </a:extLst>
          </p:cNvPr>
          <p:cNvSpPr txBox="1"/>
          <p:nvPr/>
        </p:nvSpPr>
        <p:spPr>
          <a:xfrm>
            <a:off x="1184722" y="3065874"/>
            <a:ext cx="11883578" cy="144655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pt-BR" sz="8800" dirty="0">
                <a:latin typeface="Bebas Neue" panose="020B0606020202050201" pitchFamily="34" charset="0"/>
                <a:ea typeface="Roboto Cn" pitchFamily="2" charset="0"/>
              </a:rPr>
              <a:t>ASPECTOS gerais 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26FA7A6A-8F6F-486D-97DA-735C11B9179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64517" y="6371483"/>
            <a:ext cx="1274210" cy="486517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94EC71E7-FDE3-4E8E-B45A-5D710285EEA6}"/>
              </a:ext>
            </a:extLst>
          </p:cNvPr>
          <p:cNvSpPr/>
          <p:nvPr/>
        </p:nvSpPr>
        <p:spPr>
          <a:xfrm>
            <a:off x="-2" y="1318952"/>
            <a:ext cx="742105" cy="1366744"/>
          </a:xfrm>
          <a:prstGeom prst="rect">
            <a:avLst/>
          </a:prstGeom>
          <a:solidFill>
            <a:srgbClr val="DB00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425E0813-C5E3-4170-8D40-085FA0A82E84}"/>
              </a:ext>
            </a:extLst>
          </p:cNvPr>
          <p:cNvSpPr/>
          <p:nvPr/>
        </p:nvSpPr>
        <p:spPr>
          <a:xfrm>
            <a:off x="0" y="2685696"/>
            <a:ext cx="742104" cy="1435580"/>
          </a:xfrm>
          <a:prstGeom prst="rect">
            <a:avLst/>
          </a:prstGeom>
          <a:solidFill>
            <a:srgbClr val="4A59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9A7FCAA2-5B1E-4AA5-8B67-D15AA01257FE}"/>
              </a:ext>
            </a:extLst>
          </p:cNvPr>
          <p:cNvSpPr/>
          <p:nvPr/>
        </p:nvSpPr>
        <p:spPr>
          <a:xfrm>
            <a:off x="-1" y="0"/>
            <a:ext cx="742104" cy="1318952"/>
          </a:xfrm>
          <a:prstGeom prst="rect">
            <a:avLst/>
          </a:prstGeom>
          <a:solidFill>
            <a:srgbClr val="8D2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BA5EEFE6-5A59-4173-B5DF-FABF66C0B26D}"/>
              </a:ext>
            </a:extLst>
          </p:cNvPr>
          <p:cNvSpPr/>
          <p:nvPr/>
        </p:nvSpPr>
        <p:spPr>
          <a:xfrm>
            <a:off x="0" y="4121276"/>
            <a:ext cx="742104" cy="1435580"/>
          </a:xfrm>
          <a:prstGeom prst="rect">
            <a:avLst/>
          </a:prstGeom>
          <a:solidFill>
            <a:srgbClr val="DB00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C0305CD5-A077-4F15-A6E1-720A926271EE}"/>
              </a:ext>
            </a:extLst>
          </p:cNvPr>
          <p:cNvSpPr/>
          <p:nvPr/>
        </p:nvSpPr>
        <p:spPr>
          <a:xfrm>
            <a:off x="0" y="5556856"/>
            <a:ext cx="742104" cy="1301143"/>
          </a:xfrm>
          <a:prstGeom prst="rect">
            <a:avLst/>
          </a:prstGeom>
          <a:solidFill>
            <a:srgbClr val="43BF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4F5AA128-234A-41B6-94F1-30215DADCA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0942" y="232193"/>
            <a:ext cx="2134209" cy="974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995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9E8FBACF-EE51-EAD9-BE28-5CBBCC574C6E}"/>
              </a:ext>
            </a:extLst>
          </p:cNvPr>
          <p:cNvSpPr/>
          <p:nvPr/>
        </p:nvSpPr>
        <p:spPr>
          <a:xfrm>
            <a:off x="333830" y="260010"/>
            <a:ext cx="4967146" cy="769441"/>
          </a:xfrm>
          <a:prstGeom prst="roundRect">
            <a:avLst/>
          </a:prstGeom>
          <a:solidFill>
            <a:srgbClr val="ECECE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Fluxograma: Processo Alternativo 22">
            <a:extLst>
              <a:ext uri="{FF2B5EF4-FFF2-40B4-BE49-F238E27FC236}">
                <a16:creationId xmlns:a16="http://schemas.microsoft.com/office/drawing/2014/main" id="{4106427D-8A70-759D-EF1E-3920869FF5F8}"/>
              </a:ext>
            </a:extLst>
          </p:cNvPr>
          <p:cNvSpPr/>
          <p:nvPr/>
        </p:nvSpPr>
        <p:spPr>
          <a:xfrm>
            <a:off x="279732" y="406864"/>
            <a:ext cx="108000" cy="468000"/>
          </a:xfrm>
          <a:prstGeom prst="flowChartAlternateProcess">
            <a:avLst/>
          </a:prstGeom>
          <a:solidFill>
            <a:srgbClr val="00A75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DD88DFE7-C2B4-4FAB-E79F-42EC87E3313C}"/>
              </a:ext>
            </a:extLst>
          </p:cNvPr>
          <p:cNvSpPr txBox="1"/>
          <p:nvPr/>
        </p:nvSpPr>
        <p:spPr>
          <a:xfrm>
            <a:off x="423732" y="260009"/>
            <a:ext cx="458059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Aptos ExtraBold" panose="020B00040202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ENTENDA A CIPA</a:t>
            </a:r>
          </a:p>
        </p:txBody>
      </p:sp>
      <p:sp>
        <p:nvSpPr>
          <p:cNvPr id="26" name="Retângulo: Cantos Arredondados 25">
            <a:extLst>
              <a:ext uri="{FF2B5EF4-FFF2-40B4-BE49-F238E27FC236}">
                <a16:creationId xmlns:a16="http://schemas.microsoft.com/office/drawing/2014/main" id="{46FA39A8-56B1-DC53-53CB-82D1FB355440}"/>
              </a:ext>
            </a:extLst>
          </p:cNvPr>
          <p:cNvSpPr/>
          <p:nvPr/>
        </p:nvSpPr>
        <p:spPr>
          <a:xfrm>
            <a:off x="333732" y="1648691"/>
            <a:ext cx="2977504" cy="4294909"/>
          </a:xfrm>
          <a:prstGeom prst="roundRect">
            <a:avLst/>
          </a:prstGeom>
          <a:solidFill>
            <a:srgbClr val="ECECE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7" name="Retângulo: Cantos Arredondados 26">
            <a:extLst>
              <a:ext uri="{FF2B5EF4-FFF2-40B4-BE49-F238E27FC236}">
                <a16:creationId xmlns:a16="http://schemas.microsoft.com/office/drawing/2014/main" id="{9C851997-22F3-1E12-0C4C-D955DF2FE5B0}"/>
              </a:ext>
            </a:extLst>
          </p:cNvPr>
          <p:cNvSpPr/>
          <p:nvPr/>
        </p:nvSpPr>
        <p:spPr>
          <a:xfrm>
            <a:off x="3598127" y="1369987"/>
            <a:ext cx="5559809" cy="4906122"/>
          </a:xfrm>
          <a:prstGeom prst="roundRect">
            <a:avLst/>
          </a:prstGeom>
          <a:solidFill>
            <a:srgbClr val="ECECE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3" name="Elipse 32">
            <a:extLst>
              <a:ext uri="{FF2B5EF4-FFF2-40B4-BE49-F238E27FC236}">
                <a16:creationId xmlns:a16="http://schemas.microsoft.com/office/drawing/2014/main" id="{081221FF-3788-F926-56E6-767D47DA18F6}"/>
              </a:ext>
            </a:extLst>
          </p:cNvPr>
          <p:cNvSpPr/>
          <p:nvPr/>
        </p:nvSpPr>
        <p:spPr>
          <a:xfrm>
            <a:off x="423732" y="2202802"/>
            <a:ext cx="720000" cy="72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Fluxograma: Processo Alternativo 28">
            <a:extLst>
              <a:ext uri="{FF2B5EF4-FFF2-40B4-BE49-F238E27FC236}">
                <a16:creationId xmlns:a16="http://schemas.microsoft.com/office/drawing/2014/main" id="{24E184E5-2142-E8D8-30C8-22FF3A980638}"/>
              </a:ext>
            </a:extLst>
          </p:cNvPr>
          <p:cNvSpPr/>
          <p:nvPr/>
        </p:nvSpPr>
        <p:spPr>
          <a:xfrm>
            <a:off x="3544127" y="2455048"/>
            <a:ext cx="108000" cy="2736000"/>
          </a:xfrm>
          <a:prstGeom prst="flowChartAlternateProcess">
            <a:avLst/>
          </a:prstGeom>
          <a:solidFill>
            <a:srgbClr val="00A75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1" name="Gráfico 30" descr="Ponto de interrogação com preenchimento sólido">
            <a:extLst>
              <a:ext uri="{FF2B5EF4-FFF2-40B4-BE49-F238E27FC236}">
                <a16:creationId xmlns:a16="http://schemas.microsoft.com/office/drawing/2014/main" id="{82DB0961-23EF-9CEB-B2C7-E5BEA88F48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8409" y="2227477"/>
            <a:ext cx="670645" cy="670645"/>
          </a:xfrm>
          <a:prstGeom prst="rect">
            <a:avLst/>
          </a:prstGeom>
        </p:spPr>
      </p:pic>
      <p:sp>
        <p:nvSpPr>
          <p:cNvPr id="32" name="CaixaDeTexto 31">
            <a:extLst>
              <a:ext uri="{FF2B5EF4-FFF2-40B4-BE49-F238E27FC236}">
                <a16:creationId xmlns:a16="http://schemas.microsoft.com/office/drawing/2014/main" id="{78710EE7-294B-35B0-D39C-4767C47FEFCC}"/>
              </a:ext>
            </a:extLst>
          </p:cNvPr>
          <p:cNvSpPr txBox="1"/>
          <p:nvPr/>
        </p:nvSpPr>
        <p:spPr>
          <a:xfrm>
            <a:off x="1160922" y="2331968"/>
            <a:ext cx="2168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ptos SemiBold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O QUE FAZ</a:t>
            </a:r>
          </a:p>
        </p:txBody>
      </p:sp>
      <p:sp>
        <p:nvSpPr>
          <p:cNvPr id="34" name="Elipse 33">
            <a:extLst>
              <a:ext uri="{FF2B5EF4-FFF2-40B4-BE49-F238E27FC236}">
                <a16:creationId xmlns:a16="http://schemas.microsoft.com/office/drawing/2014/main" id="{A246EA14-3B15-A5A7-6AD4-A125690EF536}"/>
              </a:ext>
            </a:extLst>
          </p:cNvPr>
          <p:cNvSpPr/>
          <p:nvPr/>
        </p:nvSpPr>
        <p:spPr>
          <a:xfrm>
            <a:off x="448409" y="3456751"/>
            <a:ext cx="720000" cy="72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36144831-EE66-A750-DF46-3DD9AAF94DFB}"/>
              </a:ext>
            </a:extLst>
          </p:cNvPr>
          <p:cNvSpPr txBox="1"/>
          <p:nvPr/>
        </p:nvSpPr>
        <p:spPr>
          <a:xfrm>
            <a:off x="1185599" y="3585917"/>
            <a:ext cx="2168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ptos SemiBold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MEMBROS</a:t>
            </a:r>
          </a:p>
        </p:txBody>
      </p:sp>
      <p:pic>
        <p:nvPicPr>
          <p:cNvPr id="38" name="Gráfico 37" descr="Grupo de mulheres com preenchimento sólido">
            <a:extLst>
              <a:ext uri="{FF2B5EF4-FFF2-40B4-BE49-F238E27FC236}">
                <a16:creationId xmlns:a16="http://schemas.microsoft.com/office/drawing/2014/main" id="{7575A297-4903-A618-75F2-BF392C9FCA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3610" y="3517362"/>
            <a:ext cx="625444" cy="625444"/>
          </a:xfrm>
          <a:prstGeom prst="rect">
            <a:avLst/>
          </a:prstGeom>
        </p:spPr>
      </p:pic>
      <p:sp>
        <p:nvSpPr>
          <p:cNvPr id="39" name="Elipse 38">
            <a:extLst>
              <a:ext uri="{FF2B5EF4-FFF2-40B4-BE49-F238E27FC236}">
                <a16:creationId xmlns:a16="http://schemas.microsoft.com/office/drawing/2014/main" id="{88C38EC4-17C1-FF3A-FFD0-3AE41247DF11}"/>
              </a:ext>
            </a:extLst>
          </p:cNvPr>
          <p:cNvSpPr/>
          <p:nvPr/>
        </p:nvSpPr>
        <p:spPr>
          <a:xfrm>
            <a:off x="464408" y="4741349"/>
            <a:ext cx="720000" cy="72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065D5771-0F87-5A89-3544-C2440158C4B8}"/>
              </a:ext>
            </a:extLst>
          </p:cNvPr>
          <p:cNvSpPr txBox="1"/>
          <p:nvPr/>
        </p:nvSpPr>
        <p:spPr>
          <a:xfrm>
            <a:off x="1201598" y="4870515"/>
            <a:ext cx="2168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ptos SemiBold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AÇÕES</a:t>
            </a:r>
          </a:p>
        </p:txBody>
      </p:sp>
      <p:pic>
        <p:nvPicPr>
          <p:cNvPr id="43" name="Gráfico 42" descr="Escudo com marca de verificação com preenchimento sólido">
            <a:extLst>
              <a:ext uri="{FF2B5EF4-FFF2-40B4-BE49-F238E27FC236}">
                <a16:creationId xmlns:a16="http://schemas.microsoft.com/office/drawing/2014/main" id="{D73354D0-4023-361A-9F3E-C98DE06670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84122" y="4763947"/>
            <a:ext cx="674799" cy="674799"/>
          </a:xfrm>
          <a:prstGeom prst="rect">
            <a:avLst/>
          </a:prstGeom>
        </p:spPr>
      </p:pic>
      <p:sp>
        <p:nvSpPr>
          <p:cNvPr id="44" name="Fluxograma: Processo Alternativo 43">
            <a:extLst>
              <a:ext uri="{FF2B5EF4-FFF2-40B4-BE49-F238E27FC236}">
                <a16:creationId xmlns:a16="http://schemas.microsoft.com/office/drawing/2014/main" id="{3A2D4602-929E-54D2-F15F-A9AF6E521AF0}"/>
              </a:ext>
            </a:extLst>
          </p:cNvPr>
          <p:cNvSpPr/>
          <p:nvPr/>
        </p:nvSpPr>
        <p:spPr>
          <a:xfrm>
            <a:off x="333732" y="1648691"/>
            <a:ext cx="2977504" cy="4294909"/>
          </a:xfrm>
          <a:prstGeom prst="flowChartAlternateProcess">
            <a:avLst/>
          </a:prstGeom>
          <a:solidFill>
            <a:schemeClr val="bg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5" name="Retângulo: Cantos Arredondados 44">
            <a:extLst>
              <a:ext uri="{FF2B5EF4-FFF2-40B4-BE49-F238E27FC236}">
                <a16:creationId xmlns:a16="http://schemas.microsoft.com/office/drawing/2014/main" id="{0BA2283C-59BE-6932-FA94-D34349A2FCEB}"/>
              </a:ext>
            </a:extLst>
          </p:cNvPr>
          <p:cNvSpPr/>
          <p:nvPr/>
        </p:nvSpPr>
        <p:spPr>
          <a:xfrm>
            <a:off x="333732" y="2104017"/>
            <a:ext cx="2977504" cy="1005815"/>
          </a:xfrm>
          <a:prstGeom prst="roundRect">
            <a:avLst/>
          </a:prstGeom>
          <a:solidFill>
            <a:srgbClr val="ECECE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6" name="Elipse 45">
            <a:extLst>
              <a:ext uri="{FF2B5EF4-FFF2-40B4-BE49-F238E27FC236}">
                <a16:creationId xmlns:a16="http://schemas.microsoft.com/office/drawing/2014/main" id="{903FD9DB-790D-F949-EFA9-154C189E3717}"/>
              </a:ext>
            </a:extLst>
          </p:cNvPr>
          <p:cNvSpPr/>
          <p:nvPr/>
        </p:nvSpPr>
        <p:spPr>
          <a:xfrm>
            <a:off x="381864" y="2284232"/>
            <a:ext cx="720000" cy="72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7" name="Gráfico 46" descr="Ponto de interrogação com preenchimento sólido">
            <a:extLst>
              <a:ext uri="{FF2B5EF4-FFF2-40B4-BE49-F238E27FC236}">
                <a16:creationId xmlns:a16="http://schemas.microsoft.com/office/drawing/2014/main" id="{22183FAB-2802-0603-0720-83CABA909E4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06541" y="2308907"/>
            <a:ext cx="670645" cy="670645"/>
          </a:xfrm>
          <a:prstGeom prst="rect">
            <a:avLst/>
          </a:prstGeom>
        </p:spPr>
      </p:pic>
      <p:sp>
        <p:nvSpPr>
          <p:cNvPr id="48" name="CaixaDeTexto 47">
            <a:extLst>
              <a:ext uri="{FF2B5EF4-FFF2-40B4-BE49-F238E27FC236}">
                <a16:creationId xmlns:a16="http://schemas.microsoft.com/office/drawing/2014/main" id="{77DB940F-4BEF-AA48-6044-CE9173117C80}"/>
              </a:ext>
            </a:extLst>
          </p:cNvPr>
          <p:cNvSpPr txBox="1"/>
          <p:nvPr/>
        </p:nvSpPr>
        <p:spPr>
          <a:xfrm>
            <a:off x="1119054" y="2413398"/>
            <a:ext cx="2168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ptos SemiBold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O QUE FAZ</a:t>
            </a:r>
          </a:p>
        </p:txBody>
      </p:sp>
      <p:pic>
        <p:nvPicPr>
          <p:cNvPr id="50" name="Imagem 49" descr="Ícone&#10;&#10;Descrição gerada automaticamente">
            <a:extLst>
              <a:ext uri="{FF2B5EF4-FFF2-40B4-BE49-F238E27FC236}">
                <a16:creationId xmlns:a16="http://schemas.microsoft.com/office/drawing/2014/main" id="{1DFB2863-F01E-E499-51F4-B6A63141727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2316" y="1949644"/>
            <a:ext cx="2958712" cy="29587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1" name="CaixaDeTexto 50">
            <a:extLst>
              <a:ext uri="{FF2B5EF4-FFF2-40B4-BE49-F238E27FC236}">
                <a16:creationId xmlns:a16="http://schemas.microsoft.com/office/drawing/2014/main" id="{C5CD3AB7-AFD3-2567-04A6-B9FAF29B43F2}"/>
              </a:ext>
            </a:extLst>
          </p:cNvPr>
          <p:cNvSpPr txBox="1"/>
          <p:nvPr/>
        </p:nvSpPr>
        <p:spPr>
          <a:xfrm>
            <a:off x="3826342" y="1903318"/>
            <a:ext cx="513144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400" b="1" dirty="0">
                <a:solidFill>
                  <a:srgbClr val="00A751"/>
                </a:solidFill>
                <a:latin typeface="Aptos SemiBold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C</a:t>
            </a:r>
            <a:r>
              <a:rPr lang="pt-BR" sz="2400" dirty="0">
                <a:solidFill>
                  <a:srgbClr val="00A751"/>
                </a:solidFill>
                <a:latin typeface="Aptos SemiBold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omissão</a:t>
            </a: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ptos SemiBold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lang="pt-BR" sz="2400" b="1" dirty="0">
                <a:solidFill>
                  <a:srgbClr val="00A751"/>
                </a:solidFill>
                <a:latin typeface="Aptos SemiBold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I</a:t>
            </a:r>
            <a:r>
              <a:rPr lang="pt-BR" sz="2400" dirty="0">
                <a:solidFill>
                  <a:srgbClr val="00A751"/>
                </a:solidFill>
                <a:latin typeface="Aptos SemiBold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nterna de</a:t>
            </a: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ptos SemiBold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lang="pt-BR" sz="2400" b="1" dirty="0">
                <a:solidFill>
                  <a:srgbClr val="00A751"/>
                </a:solidFill>
                <a:latin typeface="Aptos SemiBold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P</a:t>
            </a:r>
            <a:r>
              <a:rPr lang="pt-BR" sz="2400" dirty="0">
                <a:solidFill>
                  <a:srgbClr val="00A751"/>
                </a:solidFill>
                <a:latin typeface="Aptos SemiBold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revenção de</a:t>
            </a: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ptos SemiBold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lang="pt-BR" sz="2400" b="1" dirty="0">
                <a:solidFill>
                  <a:srgbClr val="00A751"/>
                </a:solidFill>
                <a:latin typeface="Aptos SemiBold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A</a:t>
            </a:r>
            <a:r>
              <a:rPr lang="pt-BR" sz="2400" dirty="0">
                <a:solidFill>
                  <a:srgbClr val="00A751"/>
                </a:solidFill>
                <a:latin typeface="Aptos SemiBold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cidentes</a:t>
            </a: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ptos SemiBold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, a CIPA é formada por colaboradores que irão estudar situações de </a:t>
            </a:r>
            <a:r>
              <a:rPr lang="pt-BR" sz="2400" dirty="0">
                <a:solidFill>
                  <a:srgbClr val="00A751"/>
                </a:solidFill>
                <a:latin typeface="Aptos SemiBold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risco dentro da empresa</a:t>
            </a: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ptos SemiBold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 e implementar ações para </a:t>
            </a:r>
            <a:r>
              <a:rPr lang="pt-BR" sz="2400" dirty="0">
                <a:solidFill>
                  <a:srgbClr val="00A751"/>
                </a:solidFill>
                <a:latin typeface="Aptos SemiBold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minimizá-los</a:t>
            </a: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ptos SemiBold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. Também </a:t>
            </a:r>
            <a:r>
              <a:rPr lang="pt-BR" sz="2400" dirty="0">
                <a:solidFill>
                  <a:srgbClr val="00A751"/>
                </a:solidFill>
                <a:latin typeface="Aptos SemiBold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conscientizar</a:t>
            </a: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ptos SemiBold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 sobre temas de </a:t>
            </a:r>
            <a:r>
              <a:rPr lang="pt-BR" sz="2400" dirty="0">
                <a:solidFill>
                  <a:srgbClr val="00A751"/>
                </a:solidFill>
                <a:latin typeface="Aptos SemiBold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saúde</a:t>
            </a: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ptos SemiBold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 e tomar medidas de </a:t>
            </a:r>
            <a:r>
              <a:rPr lang="pt-BR" sz="2400" dirty="0">
                <a:solidFill>
                  <a:srgbClr val="00A751"/>
                </a:solidFill>
                <a:latin typeface="Aptos SemiBold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combate</a:t>
            </a: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ptos SemiBold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 ao </a:t>
            </a:r>
            <a:r>
              <a:rPr lang="pt-BR" sz="2400" dirty="0">
                <a:solidFill>
                  <a:srgbClr val="00A751"/>
                </a:solidFill>
                <a:latin typeface="Aptos SemiBold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assédio sexual</a:t>
            </a: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ptos SemiBold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 e </a:t>
            </a:r>
            <a:r>
              <a:rPr lang="pt-BR" sz="2400" dirty="0">
                <a:solidFill>
                  <a:srgbClr val="00A751"/>
                </a:solidFill>
                <a:latin typeface="Aptos SemiBold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moral</a:t>
            </a: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ptos SemiBold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 no ambiente de trabalho</a:t>
            </a:r>
          </a:p>
        </p:txBody>
      </p:sp>
      <p:pic>
        <p:nvPicPr>
          <p:cNvPr id="2" name="Imagem 1" descr="Texto&#10;&#10;Descrição gerada automaticamente">
            <a:extLst>
              <a:ext uri="{FF2B5EF4-FFF2-40B4-BE49-F238E27FC236}">
                <a16:creationId xmlns:a16="http://schemas.microsoft.com/office/drawing/2014/main" id="{B60371A5-8C82-31F5-540C-CD278BCCAB7E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45" t="16504" r="16977" b="6771"/>
          <a:stretch/>
        </p:blipFill>
        <p:spPr>
          <a:xfrm>
            <a:off x="9598049" y="190284"/>
            <a:ext cx="1310673" cy="599421"/>
          </a:xfrm>
          <a:prstGeom prst="rect">
            <a:avLst/>
          </a:prstGeom>
        </p:spPr>
      </p:pic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2483FFA3-B466-0252-6D8B-FFD85C0DE247}"/>
              </a:ext>
            </a:extLst>
          </p:cNvPr>
          <p:cNvCxnSpPr/>
          <p:nvPr/>
        </p:nvCxnSpPr>
        <p:spPr>
          <a:xfrm>
            <a:off x="11097493" y="67967"/>
            <a:ext cx="0" cy="77907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m 3" descr="Placa vermelha com letras brancas em fundo verde&#10;&#10;Descrição gerada automaticamente com confiança média">
            <a:extLst>
              <a:ext uri="{FF2B5EF4-FFF2-40B4-BE49-F238E27FC236}">
                <a16:creationId xmlns:a16="http://schemas.microsoft.com/office/drawing/2014/main" id="{7AA685B0-5A3F-9626-06B4-220B3CD8F67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4791" y="67966"/>
            <a:ext cx="779073" cy="779073"/>
          </a:xfrm>
          <a:prstGeom prst="rect">
            <a:avLst/>
          </a:prstGeom>
        </p:spPr>
      </p:pic>
      <p:sp>
        <p:nvSpPr>
          <p:cNvPr id="5" name="Triângulo isósceles 4">
            <a:extLst>
              <a:ext uri="{FF2B5EF4-FFF2-40B4-BE49-F238E27FC236}">
                <a16:creationId xmlns:a16="http://schemas.microsoft.com/office/drawing/2014/main" id="{F5F288ED-25DF-416B-77F2-221B4A4DEBCE}"/>
              </a:ext>
            </a:extLst>
          </p:cNvPr>
          <p:cNvSpPr/>
          <p:nvPr/>
        </p:nvSpPr>
        <p:spPr>
          <a:xfrm rot="5400000">
            <a:off x="231315" y="2569425"/>
            <a:ext cx="175986" cy="123494"/>
          </a:xfrm>
          <a:prstGeom prst="triangle">
            <a:avLst/>
          </a:prstGeom>
          <a:solidFill>
            <a:srgbClr val="00A75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53570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 advClick="0" advTm="120000">
        <p159:morph option="byObject"/>
      </p:transition>
    </mc:Choice>
    <mc:Fallback xmlns="">
      <p:transition spd="med" advClick="0" advTm="120000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9E8FBACF-EE51-EAD9-BE28-5CBBCC574C6E}"/>
              </a:ext>
            </a:extLst>
          </p:cNvPr>
          <p:cNvSpPr/>
          <p:nvPr/>
        </p:nvSpPr>
        <p:spPr>
          <a:xfrm>
            <a:off x="333830" y="260010"/>
            <a:ext cx="4967146" cy="769441"/>
          </a:xfrm>
          <a:prstGeom prst="roundRect">
            <a:avLst/>
          </a:prstGeom>
          <a:solidFill>
            <a:srgbClr val="ECECE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Fluxograma: Processo Alternativo 22">
            <a:extLst>
              <a:ext uri="{FF2B5EF4-FFF2-40B4-BE49-F238E27FC236}">
                <a16:creationId xmlns:a16="http://schemas.microsoft.com/office/drawing/2014/main" id="{4106427D-8A70-759D-EF1E-3920869FF5F8}"/>
              </a:ext>
            </a:extLst>
          </p:cNvPr>
          <p:cNvSpPr/>
          <p:nvPr/>
        </p:nvSpPr>
        <p:spPr>
          <a:xfrm>
            <a:off x="279732" y="406864"/>
            <a:ext cx="108000" cy="468000"/>
          </a:xfrm>
          <a:prstGeom prst="flowChartAlternateProcess">
            <a:avLst/>
          </a:prstGeom>
          <a:solidFill>
            <a:srgbClr val="00A75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DD88DFE7-C2B4-4FAB-E79F-42EC87E3313C}"/>
              </a:ext>
            </a:extLst>
          </p:cNvPr>
          <p:cNvSpPr txBox="1"/>
          <p:nvPr/>
        </p:nvSpPr>
        <p:spPr>
          <a:xfrm>
            <a:off x="423732" y="260009"/>
            <a:ext cx="458059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Aptos ExtraBold" panose="020B00040202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ENTENDA A CIPA</a:t>
            </a:r>
          </a:p>
        </p:txBody>
      </p:sp>
      <p:sp>
        <p:nvSpPr>
          <p:cNvPr id="26" name="Retângulo: Cantos Arredondados 25">
            <a:extLst>
              <a:ext uri="{FF2B5EF4-FFF2-40B4-BE49-F238E27FC236}">
                <a16:creationId xmlns:a16="http://schemas.microsoft.com/office/drawing/2014/main" id="{46FA39A8-56B1-DC53-53CB-82D1FB355440}"/>
              </a:ext>
            </a:extLst>
          </p:cNvPr>
          <p:cNvSpPr/>
          <p:nvPr/>
        </p:nvSpPr>
        <p:spPr>
          <a:xfrm>
            <a:off x="333732" y="1648691"/>
            <a:ext cx="2977504" cy="4294909"/>
          </a:xfrm>
          <a:prstGeom prst="roundRect">
            <a:avLst/>
          </a:prstGeom>
          <a:solidFill>
            <a:srgbClr val="ECECE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3" name="Elipse 32">
            <a:extLst>
              <a:ext uri="{FF2B5EF4-FFF2-40B4-BE49-F238E27FC236}">
                <a16:creationId xmlns:a16="http://schemas.microsoft.com/office/drawing/2014/main" id="{081221FF-3788-F926-56E6-767D47DA18F6}"/>
              </a:ext>
            </a:extLst>
          </p:cNvPr>
          <p:cNvSpPr/>
          <p:nvPr/>
        </p:nvSpPr>
        <p:spPr>
          <a:xfrm>
            <a:off x="423732" y="2202802"/>
            <a:ext cx="720000" cy="72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1" name="Gráfico 30" descr="Ponto de interrogação com preenchimento sólido">
            <a:extLst>
              <a:ext uri="{FF2B5EF4-FFF2-40B4-BE49-F238E27FC236}">
                <a16:creationId xmlns:a16="http://schemas.microsoft.com/office/drawing/2014/main" id="{82DB0961-23EF-9CEB-B2C7-E5BEA88F48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8409" y="2227477"/>
            <a:ext cx="670645" cy="670645"/>
          </a:xfrm>
          <a:prstGeom prst="rect">
            <a:avLst/>
          </a:prstGeom>
        </p:spPr>
      </p:pic>
      <p:sp>
        <p:nvSpPr>
          <p:cNvPr id="32" name="CaixaDeTexto 31">
            <a:extLst>
              <a:ext uri="{FF2B5EF4-FFF2-40B4-BE49-F238E27FC236}">
                <a16:creationId xmlns:a16="http://schemas.microsoft.com/office/drawing/2014/main" id="{78710EE7-294B-35B0-D39C-4767C47FEFCC}"/>
              </a:ext>
            </a:extLst>
          </p:cNvPr>
          <p:cNvSpPr txBox="1"/>
          <p:nvPr/>
        </p:nvSpPr>
        <p:spPr>
          <a:xfrm>
            <a:off x="1160922" y="2331968"/>
            <a:ext cx="2168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ptos SemiBold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O QUE FAZ</a:t>
            </a:r>
          </a:p>
        </p:txBody>
      </p:sp>
      <p:sp>
        <p:nvSpPr>
          <p:cNvPr id="34" name="Elipse 33">
            <a:extLst>
              <a:ext uri="{FF2B5EF4-FFF2-40B4-BE49-F238E27FC236}">
                <a16:creationId xmlns:a16="http://schemas.microsoft.com/office/drawing/2014/main" id="{A246EA14-3B15-A5A7-6AD4-A125690EF536}"/>
              </a:ext>
            </a:extLst>
          </p:cNvPr>
          <p:cNvSpPr/>
          <p:nvPr/>
        </p:nvSpPr>
        <p:spPr>
          <a:xfrm>
            <a:off x="462923" y="3471265"/>
            <a:ext cx="720000" cy="72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36144831-EE66-A750-DF46-3DD9AAF94DFB}"/>
              </a:ext>
            </a:extLst>
          </p:cNvPr>
          <p:cNvSpPr txBox="1"/>
          <p:nvPr/>
        </p:nvSpPr>
        <p:spPr>
          <a:xfrm>
            <a:off x="1185599" y="3585917"/>
            <a:ext cx="2168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ptos SemiBold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MEMBROS</a:t>
            </a:r>
          </a:p>
        </p:txBody>
      </p:sp>
      <p:pic>
        <p:nvPicPr>
          <p:cNvPr id="38" name="Gráfico 37" descr="Grupo de mulheres com preenchimento sólido">
            <a:extLst>
              <a:ext uri="{FF2B5EF4-FFF2-40B4-BE49-F238E27FC236}">
                <a16:creationId xmlns:a16="http://schemas.microsoft.com/office/drawing/2014/main" id="{7575A297-4903-A618-75F2-BF392C9FCA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8124" y="3531876"/>
            <a:ext cx="625444" cy="625444"/>
          </a:xfrm>
          <a:prstGeom prst="rect">
            <a:avLst/>
          </a:prstGeom>
        </p:spPr>
      </p:pic>
      <p:sp>
        <p:nvSpPr>
          <p:cNvPr id="39" name="Elipse 38">
            <a:extLst>
              <a:ext uri="{FF2B5EF4-FFF2-40B4-BE49-F238E27FC236}">
                <a16:creationId xmlns:a16="http://schemas.microsoft.com/office/drawing/2014/main" id="{88C38EC4-17C1-FF3A-FFD0-3AE41247DF11}"/>
              </a:ext>
            </a:extLst>
          </p:cNvPr>
          <p:cNvSpPr/>
          <p:nvPr/>
        </p:nvSpPr>
        <p:spPr>
          <a:xfrm>
            <a:off x="464408" y="4741349"/>
            <a:ext cx="720000" cy="72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065D5771-0F87-5A89-3544-C2440158C4B8}"/>
              </a:ext>
            </a:extLst>
          </p:cNvPr>
          <p:cNvSpPr txBox="1"/>
          <p:nvPr/>
        </p:nvSpPr>
        <p:spPr>
          <a:xfrm>
            <a:off x="1201598" y="4870515"/>
            <a:ext cx="2168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ptos SemiBold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AÇÕES</a:t>
            </a:r>
          </a:p>
        </p:txBody>
      </p:sp>
      <p:pic>
        <p:nvPicPr>
          <p:cNvPr id="43" name="Gráfico 42" descr="Escudo com marca de verificação com preenchimento sólido">
            <a:extLst>
              <a:ext uri="{FF2B5EF4-FFF2-40B4-BE49-F238E27FC236}">
                <a16:creationId xmlns:a16="http://schemas.microsoft.com/office/drawing/2014/main" id="{D73354D0-4023-361A-9F3E-C98DE06670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84122" y="4763947"/>
            <a:ext cx="674799" cy="674799"/>
          </a:xfrm>
          <a:prstGeom prst="rect">
            <a:avLst/>
          </a:prstGeom>
        </p:spPr>
      </p:pic>
      <p:sp>
        <p:nvSpPr>
          <p:cNvPr id="44" name="Fluxograma: Processo Alternativo 43">
            <a:extLst>
              <a:ext uri="{FF2B5EF4-FFF2-40B4-BE49-F238E27FC236}">
                <a16:creationId xmlns:a16="http://schemas.microsoft.com/office/drawing/2014/main" id="{3A2D4602-929E-54D2-F15F-A9AF6E521AF0}"/>
              </a:ext>
            </a:extLst>
          </p:cNvPr>
          <p:cNvSpPr/>
          <p:nvPr/>
        </p:nvSpPr>
        <p:spPr>
          <a:xfrm>
            <a:off x="333732" y="1648690"/>
            <a:ext cx="2977504" cy="4294909"/>
          </a:xfrm>
          <a:prstGeom prst="flowChartAlternateProcess">
            <a:avLst/>
          </a:prstGeom>
          <a:solidFill>
            <a:schemeClr val="bg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5" name="Retângulo: Cantos Arredondados 44">
            <a:extLst>
              <a:ext uri="{FF2B5EF4-FFF2-40B4-BE49-F238E27FC236}">
                <a16:creationId xmlns:a16="http://schemas.microsoft.com/office/drawing/2014/main" id="{0BA2283C-59BE-6932-FA94-D34349A2FCEB}"/>
              </a:ext>
            </a:extLst>
          </p:cNvPr>
          <p:cNvSpPr/>
          <p:nvPr/>
        </p:nvSpPr>
        <p:spPr>
          <a:xfrm>
            <a:off x="318598" y="3297644"/>
            <a:ext cx="2977504" cy="1005815"/>
          </a:xfrm>
          <a:prstGeom prst="roundRect">
            <a:avLst/>
          </a:prstGeom>
          <a:solidFill>
            <a:srgbClr val="ECECE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8A4DB95C-0070-B560-EE26-CBE12E871E22}"/>
              </a:ext>
            </a:extLst>
          </p:cNvPr>
          <p:cNvSpPr/>
          <p:nvPr/>
        </p:nvSpPr>
        <p:spPr>
          <a:xfrm>
            <a:off x="405112" y="3430677"/>
            <a:ext cx="720000" cy="72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5AF9FFA-4FAA-1EBF-4BE3-52E62E25307E}"/>
              </a:ext>
            </a:extLst>
          </p:cNvPr>
          <p:cNvSpPr txBox="1"/>
          <p:nvPr/>
        </p:nvSpPr>
        <p:spPr>
          <a:xfrm>
            <a:off x="1142302" y="3559843"/>
            <a:ext cx="2168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ptos SemiBold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MEMBROS</a:t>
            </a:r>
          </a:p>
        </p:txBody>
      </p:sp>
      <p:pic>
        <p:nvPicPr>
          <p:cNvPr id="4" name="Gráfico 3" descr="Grupo de mulheres com preenchimento sólido">
            <a:extLst>
              <a:ext uri="{FF2B5EF4-FFF2-40B4-BE49-F238E27FC236}">
                <a16:creationId xmlns:a16="http://schemas.microsoft.com/office/drawing/2014/main" id="{853F1CB2-7F4D-4A45-35CD-70FF6A5AFAA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50313" y="3491288"/>
            <a:ext cx="625444" cy="625444"/>
          </a:xfrm>
          <a:prstGeom prst="rect">
            <a:avLst/>
          </a:prstGeom>
        </p:spPr>
      </p:pic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1A1DAB24-C2D5-B9D2-35CE-5787367C0A72}"/>
              </a:ext>
            </a:extLst>
          </p:cNvPr>
          <p:cNvSpPr/>
          <p:nvPr/>
        </p:nvSpPr>
        <p:spPr>
          <a:xfrm>
            <a:off x="3598127" y="1369987"/>
            <a:ext cx="5559809" cy="4906122"/>
          </a:xfrm>
          <a:prstGeom prst="roundRect">
            <a:avLst/>
          </a:prstGeom>
          <a:solidFill>
            <a:srgbClr val="ECECE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Fluxograma: Processo Alternativo 5">
            <a:extLst>
              <a:ext uri="{FF2B5EF4-FFF2-40B4-BE49-F238E27FC236}">
                <a16:creationId xmlns:a16="http://schemas.microsoft.com/office/drawing/2014/main" id="{69E6974D-E4DB-A4DE-1440-83103C07AC22}"/>
              </a:ext>
            </a:extLst>
          </p:cNvPr>
          <p:cNvSpPr/>
          <p:nvPr/>
        </p:nvSpPr>
        <p:spPr>
          <a:xfrm>
            <a:off x="3544127" y="2455048"/>
            <a:ext cx="108000" cy="2736000"/>
          </a:xfrm>
          <a:prstGeom prst="flowChartAlternateProcess">
            <a:avLst/>
          </a:prstGeom>
          <a:solidFill>
            <a:srgbClr val="00A75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8" name="Imagem 7" descr="Ícone&#10;&#10;Descrição gerada automaticamente">
            <a:extLst>
              <a:ext uri="{FF2B5EF4-FFF2-40B4-BE49-F238E27FC236}">
                <a16:creationId xmlns:a16="http://schemas.microsoft.com/office/drawing/2014/main" id="{919976B3-D7A9-53F6-3DEC-DD2F39EB1DF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7735" y="2195090"/>
            <a:ext cx="2552349" cy="255234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1E28D516-C09F-3718-1D90-8139087D3CD3}"/>
              </a:ext>
            </a:extLst>
          </p:cNvPr>
          <p:cNvSpPr txBox="1"/>
          <p:nvPr/>
        </p:nvSpPr>
        <p:spPr>
          <a:xfrm>
            <a:off x="3779934" y="2202802"/>
            <a:ext cx="529091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ptos SemiBold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É composta por </a:t>
            </a:r>
            <a:r>
              <a:rPr lang="pt-BR" sz="2400" dirty="0">
                <a:solidFill>
                  <a:srgbClr val="00A751"/>
                </a:solidFill>
                <a:latin typeface="Aptos SemiBold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membros</a:t>
            </a: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ptos SemiBold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lang="pt-BR" sz="2400" dirty="0">
                <a:solidFill>
                  <a:srgbClr val="00A751"/>
                </a:solidFill>
                <a:latin typeface="Aptos SemiBold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eleitos</a:t>
            </a: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ptos SemiBold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 através de votação pelos colaboradores da empresa e </a:t>
            </a:r>
            <a:r>
              <a:rPr lang="pt-BR" sz="2400" dirty="0">
                <a:solidFill>
                  <a:srgbClr val="00A751"/>
                </a:solidFill>
                <a:latin typeface="Aptos SemiBold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membros</a:t>
            </a: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ptos SemiBold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lang="pt-BR" sz="2400" dirty="0">
                <a:solidFill>
                  <a:srgbClr val="00A751"/>
                </a:solidFill>
                <a:latin typeface="Aptos SemiBold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indicados</a:t>
            </a: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ptos SemiBold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 pela companhia.</a:t>
            </a:r>
          </a:p>
          <a:p>
            <a:pPr algn="just"/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ptos SemiBold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Cumprirão mandato de um ano, podendo se reeleger ou ser indicado novamente para um segundo mandato</a:t>
            </a:r>
          </a:p>
        </p:txBody>
      </p:sp>
      <p:pic>
        <p:nvPicPr>
          <p:cNvPr id="7" name="Imagem 6" descr="Texto&#10;&#10;Descrição gerada automaticamente">
            <a:extLst>
              <a:ext uri="{FF2B5EF4-FFF2-40B4-BE49-F238E27FC236}">
                <a16:creationId xmlns:a16="http://schemas.microsoft.com/office/drawing/2014/main" id="{8B28452F-D528-C583-7337-D48C6A51B12F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45" t="16504" r="16977" b="6771"/>
          <a:stretch/>
        </p:blipFill>
        <p:spPr>
          <a:xfrm>
            <a:off x="9598049" y="190284"/>
            <a:ext cx="1310673" cy="599421"/>
          </a:xfrm>
          <a:prstGeom prst="rect">
            <a:avLst/>
          </a:prstGeom>
        </p:spPr>
      </p:pic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34BA6EB4-537A-B82E-EFB7-18D3A66D10DA}"/>
              </a:ext>
            </a:extLst>
          </p:cNvPr>
          <p:cNvCxnSpPr/>
          <p:nvPr/>
        </p:nvCxnSpPr>
        <p:spPr>
          <a:xfrm>
            <a:off x="11097493" y="67967"/>
            <a:ext cx="0" cy="77907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Imagem 11" descr="Placa vermelha com letras brancas em fundo verde&#10;&#10;Descrição gerada automaticamente com confiança média">
            <a:extLst>
              <a:ext uri="{FF2B5EF4-FFF2-40B4-BE49-F238E27FC236}">
                <a16:creationId xmlns:a16="http://schemas.microsoft.com/office/drawing/2014/main" id="{452432D1-6932-7193-16D8-1114DFB01D7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4791" y="67966"/>
            <a:ext cx="779073" cy="779073"/>
          </a:xfrm>
          <a:prstGeom prst="rect">
            <a:avLst/>
          </a:prstGeom>
        </p:spPr>
      </p:pic>
      <p:sp>
        <p:nvSpPr>
          <p:cNvPr id="13" name="Triângulo isósceles 12">
            <a:extLst>
              <a:ext uri="{FF2B5EF4-FFF2-40B4-BE49-F238E27FC236}">
                <a16:creationId xmlns:a16="http://schemas.microsoft.com/office/drawing/2014/main" id="{3C7FD925-FF49-368A-67A8-53C33F1292A6}"/>
              </a:ext>
            </a:extLst>
          </p:cNvPr>
          <p:cNvSpPr/>
          <p:nvPr/>
        </p:nvSpPr>
        <p:spPr>
          <a:xfrm rot="5400000">
            <a:off x="231315" y="3737825"/>
            <a:ext cx="175986" cy="123494"/>
          </a:xfrm>
          <a:prstGeom prst="triangle">
            <a:avLst/>
          </a:prstGeom>
          <a:solidFill>
            <a:srgbClr val="00A75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14877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 advClick="0" advTm="120000">
        <p159:morph option="byObject"/>
      </p:transition>
    </mc:Choice>
    <mc:Fallback xmlns="">
      <p:transition spd="med" advClick="0" advTm="120000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 descr="Texto&#10;&#10;Descrição gerada automaticamente">
            <a:extLst>
              <a:ext uri="{FF2B5EF4-FFF2-40B4-BE49-F238E27FC236}">
                <a16:creationId xmlns:a16="http://schemas.microsoft.com/office/drawing/2014/main" id="{FFC2095A-D9E3-8254-C8F3-B09408B1A13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45" t="16504" r="16977" b="6771"/>
          <a:stretch/>
        </p:blipFill>
        <p:spPr>
          <a:xfrm>
            <a:off x="9598049" y="190284"/>
            <a:ext cx="1310673" cy="599421"/>
          </a:xfrm>
          <a:prstGeom prst="rect">
            <a:avLst/>
          </a:prstGeom>
        </p:spPr>
      </p:pic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B8ABCD3E-9BDC-89A6-077F-12E59AD88AC5}"/>
              </a:ext>
            </a:extLst>
          </p:cNvPr>
          <p:cNvCxnSpPr/>
          <p:nvPr/>
        </p:nvCxnSpPr>
        <p:spPr>
          <a:xfrm>
            <a:off x="11097493" y="67967"/>
            <a:ext cx="0" cy="77907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Imagem 19" descr="Placa vermelha com letras brancas em fundo verde&#10;&#10;Descrição gerada automaticamente com confiança média">
            <a:extLst>
              <a:ext uri="{FF2B5EF4-FFF2-40B4-BE49-F238E27FC236}">
                <a16:creationId xmlns:a16="http://schemas.microsoft.com/office/drawing/2014/main" id="{36EC52E9-0D7E-1332-73C2-C0455AFF96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4791" y="67966"/>
            <a:ext cx="779073" cy="779073"/>
          </a:xfrm>
          <a:prstGeom prst="rect">
            <a:avLst/>
          </a:prstGeom>
        </p:spPr>
      </p:pic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9E8FBACF-EE51-EAD9-BE28-5CBBCC574C6E}"/>
              </a:ext>
            </a:extLst>
          </p:cNvPr>
          <p:cNvSpPr/>
          <p:nvPr/>
        </p:nvSpPr>
        <p:spPr>
          <a:xfrm>
            <a:off x="333830" y="260010"/>
            <a:ext cx="4967146" cy="769441"/>
          </a:xfrm>
          <a:prstGeom prst="roundRect">
            <a:avLst/>
          </a:prstGeom>
          <a:solidFill>
            <a:srgbClr val="ECECE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Fluxograma: Processo Alternativo 22">
            <a:extLst>
              <a:ext uri="{FF2B5EF4-FFF2-40B4-BE49-F238E27FC236}">
                <a16:creationId xmlns:a16="http://schemas.microsoft.com/office/drawing/2014/main" id="{4106427D-8A70-759D-EF1E-3920869FF5F8}"/>
              </a:ext>
            </a:extLst>
          </p:cNvPr>
          <p:cNvSpPr/>
          <p:nvPr/>
        </p:nvSpPr>
        <p:spPr>
          <a:xfrm>
            <a:off x="279732" y="406864"/>
            <a:ext cx="108000" cy="468000"/>
          </a:xfrm>
          <a:prstGeom prst="flowChartAlternateProcess">
            <a:avLst/>
          </a:prstGeom>
          <a:solidFill>
            <a:srgbClr val="00A75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DD88DFE7-C2B4-4FAB-E79F-42EC87E3313C}"/>
              </a:ext>
            </a:extLst>
          </p:cNvPr>
          <p:cNvSpPr txBox="1"/>
          <p:nvPr/>
        </p:nvSpPr>
        <p:spPr>
          <a:xfrm>
            <a:off x="423732" y="260009"/>
            <a:ext cx="458059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Aptos ExtraBold" panose="020B00040202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ENTENDA A CIPA</a:t>
            </a:r>
          </a:p>
        </p:txBody>
      </p:sp>
      <p:sp>
        <p:nvSpPr>
          <p:cNvPr id="26" name="Retângulo: Cantos Arredondados 25">
            <a:extLst>
              <a:ext uri="{FF2B5EF4-FFF2-40B4-BE49-F238E27FC236}">
                <a16:creationId xmlns:a16="http://schemas.microsoft.com/office/drawing/2014/main" id="{46FA39A8-56B1-DC53-53CB-82D1FB355440}"/>
              </a:ext>
            </a:extLst>
          </p:cNvPr>
          <p:cNvSpPr/>
          <p:nvPr/>
        </p:nvSpPr>
        <p:spPr>
          <a:xfrm>
            <a:off x="333732" y="1648691"/>
            <a:ext cx="2977504" cy="4294909"/>
          </a:xfrm>
          <a:prstGeom prst="roundRect">
            <a:avLst/>
          </a:prstGeom>
          <a:solidFill>
            <a:srgbClr val="ECECE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3" name="Elipse 32">
            <a:extLst>
              <a:ext uri="{FF2B5EF4-FFF2-40B4-BE49-F238E27FC236}">
                <a16:creationId xmlns:a16="http://schemas.microsoft.com/office/drawing/2014/main" id="{081221FF-3788-F926-56E6-767D47DA18F6}"/>
              </a:ext>
            </a:extLst>
          </p:cNvPr>
          <p:cNvSpPr/>
          <p:nvPr/>
        </p:nvSpPr>
        <p:spPr>
          <a:xfrm>
            <a:off x="423732" y="2202802"/>
            <a:ext cx="720000" cy="72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1" name="Gráfico 30" descr="Ponto de interrogação com preenchimento sólido">
            <a:extLst>
              <a:ext uri="{FF2B5EF4-FFF2-40B4-BE49-F238E27FC236}">
                <a16:creationId xmlns:a16="http://schemas.microsoft.com/office/drawing/2014/main" id="{82DB0961-23EF-9CEB-B2C7-E5BEA88F48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48409" y="2227477"/>
            <a:ext cx="670645" cy="670645"/>
          </a:xfrm>
          <a:prstGeom prst="rect">
            <a:avLst/>
          </a:prstGeom>
        </p:spPr>
      </p:pic>
      <p:sp>
        <p:nvSpPr>
          <p:cNvPr id="32" name="CaixaDeTexto 31">
            <a:extLst>
              <a:ext uri="{FF2B5EF4-FFF2-40B4-BE49-F238E27FC236}">
                <a16:creationId xmlns:a16="http://schemas.microsoft.com/office/drawing/2014/main" id="{78710EE7-294B-35B0-D39C-4767C47FEFCC}"/>
              </a:ext>
            </a:extLst>
          </p:cNvPr>
          <p:cNvSpPr txBox="1"/>
          <p:nvPr/>
        </p:nvSpPr>
        <p:spPr>
          <a:xfrm>
            <a:off x="1160922" y="2331968"/>
            <a:ext cx="2168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ptos SemiBold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O QUE FAZ</a:t>
            </a:r>
          </a:p>
        </p:txBody>
      </p:sp>
      <p:sp>
        <p:nvSpPr>
          <p:cNvPr id="34" name="Elipse 33">
            <a:extLst>
              <a:ext uri="{FF2B5EF4-FFF2-40B4-BE49-F238E27FC236}">
                <a16:creationId xmlns:a16="http://schemas.microsoft.com/office/drawing/2014/main" id="{A246EA14-3B15-A5A7-6AD4-A125690EF536}"/>
              </a:ext>
            </a:extLst>
          </p:cNvPr>
          <p:cNvSpPr/>
          <p:nvPr/>
        </p:nvSpPr>
        <p:spPr>
          <a:xfrm>
            <a:off x="448409" y="3456751"/>
            <a:ext cx="720000" cy="72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36144831-EE66-A750-DF46-3DD9AAF94DFB}"/>
              </a:ext>
            </a:extLst>
          </p:cNvPr>
          <p:cNvSpPr txBox="1"/>
          <p:nvPr/>
        </p:nvSpPr>
        <p:spPr>
          <a:xfrm>
            <a:off x="1185599" y="3585917"/>
            <a:ext cx="2168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ptos SemiBold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MEMBROS</a:t>
            </a:r>
          </a:p>
        </p:txBody>
      </p:sp>
      <p:pic>
        <p:nvPicPr>
          <p:cNvPr id="38" name="Gráfico 37" descr="Grupo de mulheres com preenchimento sólido">
            <a:extLst>
              <a:ext uri="{FF2B5EF4-FFF2-40B4-BE49-F238E27FC236}">
                <a16:creationId xmlns:a16="http://schemas.microsoft.com/office/drawing/2014/main" id="{7575A297-4903-A618-75F2-BF392C9FCA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93610" y="3517362"/>
            <a:ext cx="625444" cy="625444"/>
          </a:xfrm>
          <a:prstGeom prst="rect">
            <a:avLst/>
          </a:prstGeom>
        </p:spPr>
      </p:pic>
      <p:sp>
        <p:nvSpPr>
          <p:cNvPr id="39" name="Elipse 38">
            <a:extLst>
              <a:ext uri="{FF2B5EF4-FFF2-40B4-BE49-F238E27FC236}">
                <a16:creationId xmlns:a16="http://schemas.microsoft.com/office/drawing/2014/main" id="{88C38EC4-17C1-FF3A-FFD0-3AE41247DF11}"/>
              </a:ext>
            </a:extLst>
          </p:cNvPr>
          <p:cNvSpPr/>
          <p:nvPr/>
        </p:nvSpPr>
        <p:spPr>
          <a:xfrm>
            <a:off x="464408" y="4741349"/>
            <a:ext cx="720000" cy="72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065D5771-0F87-5A89-3544-C2440158C4B8}"/>
              </a:ext>
            </a:extLst>
          </p:cNvPr>
          <p:cNvSpPr txBox="1"/>
          <p:nvPr/>
        </p:nvSpPr>
        <p:spPr>
          <a:xfrm>
            <a:off x="1201598" y="4870515"/>
            <a:ext cx="2168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ptos SemiBold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AÇÕES</a:t>
            </a:r>
          </a:p>
        </p:txBody>
      </p:sp>
      <p:pic>
        <p:nvPicPr>
          <p:cNvPr id="43" name="Gráfico 42" descr="Escudo com marca de verificação com preenchimento sólido">
            <a:extLst>
              <a:ext uri="{FF2B5EF4-FFF2-40B4-BE49-F238E27FC236}">
                <a16:creationId xmlns:a16="http://schemas.microsoft.com/office/drawing/2014/main" id="{D73354D0-4023-361A-9F3E-C98DE066700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84122" y="4763947"/>
            <a:ext cx="674799" cy="674799"/>
          </a:xfrm>
          <a:prstGeom prst="rect">
            <a:avLst/>
          </a:prstGeom>
        </p:spPr>
      </p:pic>
      <p:sp>
        <p:nvSpPr>
          <p:cNvPr id="44" name="Fluxograma: Processo Alternativo 43">
            <a:extLst>
              <a:ext uri="{FF2B5EF4-FFF2-40B4-BE49-F238E27FC236}">
                <a16:creationId xmlns:a16="http://schemas.microsoft.com/office/drawing/2014/main" id="{3A2D4602-929E-54D2-F15F-A9AF6E521AF0}"/>
              </a:ext>
            </a:extLst>
          </p:cNvPr>
          <p:cNvSpPr/>
          <p:nvPr/>
        </p:nvSpPr>
        <p:spPr>
          <a:xfrm>
            <a:off x="333732" y="1636935"/>
            <a:ext cx="2977504" cy="4306664"/>
          </a:xfrm>
          <a:prstGeom prst="flowChartAlternateProcess">
            <a:avLst/>
          </a:prstGeom>
          <a:solidFill>
            <a:schemeClr val="bg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5" name="Retângulo: Cantos Arredondados 44">
            <a:extLst>
              <a:ext uri="{FF2B5EF4-FFF2-40B4-BE49-F238E27FC236}">
                <a16:creationId xmlns:a16="http://schemas.microsoft.com/office/drawing/2014/main" id="{0BA2283C-59BE-6932-FA94-D34349A2FCEB}"/>
              </a:ext>
            </a:extLst>
          </p:cNvPr>
          <p:cNvSpPr/>
          <p:nvPr/>
        </p:nvSpPr>
        <p:spPr>
          <a:xfrm>
            <a:off x="333732" y="4600476"/>
            <a:ext cx="2977504" cy="1005815"/>
          </a:xfrm>
          <a:prstGeom prst="roundRect">
            <a:avLst/>
          </a:prstGeom>
          <a:solidFill>
            <a:srgbClr val="ECECE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E4839ED0-2B0A-4BCA-263E-5EA145E7B290}"/>
              </a:ext>
            </a:extLst>
          </p:cNvPr>
          <p:cNvSpPr/>
          <p:nvPr/>
        </p:nvSpPr>
        <p:spPr>
          <a:xfrm>
            <a:off x="476959" y="4766650"/>
            <a:ext cx="720000" cy="72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8133DA8-1982-077F-3091-455A0439CB6E}"/>
              </a:ext>
            </a:extLst>
          </p:cNvPr>
          <p:cNvSpPr txBox="1"/>
          <p:nvPr/>
        </p:nvSpPr>
        <p:spPr>
          <a:xfrm>
            <a:off x="1214149" y="4895816"/>
            <a:ext cx="2168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ptos SemiBold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AÇÕES</a:t>
            </a:r>
          </a:p>
        </p:txBody>
      </p:sp>
      <p:pic>
        <p:nvPicPr>
          <p:cNvPr id="4" name="Gráfico 3" descr="Escudo com marca de verificação com preenchimento sólido">
            <a:extLst>
              <a:ext uri="{FF2B5EF4-FFF2-40B4-BE49-F238E27FC236}">
                <a16:creationId xmlns:a16="http://schemas.microsoft.com/office/drawing/2014/main" id="{46E67F77-6660-9914-350F-6A218B0E7C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96673" y="4789248"/>
            <a:ext cx="674799" cy="674799"/>
          </a:xfrm>
          <a:prstGeom prst="rect">
            <a:avLst/>
          </a:prstGeom>
        </p:spPr>
      </p:pic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6918203F-F2FF-7FDE-F1C7-08A77FD71BC9}"/>
              </a:ext>
            </a:extLst>
          </p:cNvPr>
          <p:cNvSpPr/>
          <p:nvPr/>
        </p:nvSpPr>
        <p:spPr>
          <a:xfrm>
            <a:off x="3598127" y="1369987"/>
            <a:ext cx="5559809" cy="4906122"/>
          </a:xfrm>
          <a:prstGeom prst="roundRect">
            <a:avLst/>
          </a:prstGeom>
          <a:solidFill>
            <a:srgbClr val="ECECE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Fluxograma: Processo Alternativo 5">
            <a:extLst>
              <a:ext uri="{FF2B5EF4-FFF2-40B4-BE49-F238E27FC236}">
                <a16:creationId xmlns:a16="http://schemas.microsoft.com/office/drawing/2014/main" id="{47DC6925-6EB6-76DF-69AD-4637C45F3B98}"/>
              </a:ext>
            </a:extLst>
          </p:cNvPr>
          <p:cNvSpPr/>
          <p:nvPr/>
        </p:nvSpPr>
        <p:spPr>
          <a:xfrm>
            <a:off x="3544127" y="2455048"/>
            <a:ext cx="108000" cy="2736000"/>
          </a:xfrm>
          <a:prstGeom prst="flowChartAlternateProcess">
            <a:avLst/>
          </a:prstGeom>
          <a:solidFill>
            <a:srgbClr val="00A75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8" name="Imagem 7" descr="Ícone&#10;&#10;Descrição gerada automaticamente">
            <a:extLst>
              <a:ext uri="{FF2B5EF4-FFF2-40B4-BE49-F238E27FC236}">
                <a16:creationId xmlns:a16="http://schemas.microsoft.com/office/drawing/2014/main" id="{21F921E9-F8B1-505D-0DD6-FDCA6B3D0E3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5243" y="1952839"/>
            <a:ext cx="3454758" cy="34547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01FDB678-5A4A-7842-0009-023B9D146520}"/>
              </a:ext>
            </a:extLst>
          </p:cNvPr>
          <p:cNvSpPr txBox="1"/>
          <p:nvPr/>
        </p:nvSpPr>
        <p:spPr>
          <a:xfrm>
            <a:off x="3779934" y="2202802"/>
            <a:ext cx="529091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ptos SemiBold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Algumas das ações que a CIPA tomará são, verificar </a:t>
            </a:r>
            <a:r>
              <a:rPr lang="pt-BR" sz="2400" dirty="0">
                <a:solidFill>
                  <a:srgbClr val="00A751"/>
                </a:solidFill>
                <a:latin typeface="Aptos SemiBold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ergonomia</a:t>
            </a: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ptos SemiBold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 na área de trabalho, possíveis </a:t>
            </a:r>
            <a:r>
              <a:rPr lang="pt-BR" sz="2400" dirty="0">
                <a:solidFill>
                  <a:srgbClr val="00A751"/>
                </a:solidFill>
                <a:latin typeface="Aptos SemiBold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riscos</a:t>
            </a: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ptos SemiBold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 à </a:t>
            </a:r>
            <a:r>
              <a:rPr lang="pt-BR" sz="2400" dirty="0">
                <a:solidFill>
                  <a:srgbClr val="00A751"/>
                </a:solidFill>
                <a:latin typeface="Aptos SemiBold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saúde</a:t>
            </a: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ptos SemiBold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 e </a:t>
            </a:r>
            <a:r>
              <a:rPr lang="pt-BR" sz="2400" dirty="0">
                <a:solidFill>
                  <a:srgbClr val="00A751"/>
                </a:solidFill>
                <a:latin typeface="Aptos SemiBold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integridade</a:t>
            </a: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ptos SemiBold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lang="pt-BR" sz="2400" dirty="0">
                <a:solidFill>
                  <a:srgbClr val="00A751"/>
                </a:solidFill>
                <a:latin typeface="Aptos SemiBold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física</a:t>
            </a: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ptos SemiBold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, medidas de </a:t>
            </a:r>
            <a:r>
              <a:rPr lang="pt-BR" sz="2400" dirty="0">
                <a:solidFill>
                  <a:srgbClr val="00A751"/>
                </a:solidFill>
                <a:latin typeface="Aptos SemiBold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melhoria</a:t>
            </a: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ptos SemiBold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 dos </a:t>
            </a:r>
            <a:r>
              <a:rPr lang="pt-BR" sz="2400" dirty="0">
                <a:solidFill>
                  <a:srgbClr val="00A751"/>
                </a:solidFill>
                <a:latin typeface="Aptos SemiBold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ambientes</a:t>
            </a: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ptos SemiBold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, ações de </a:t>
            </a:r>
            <a:r>
              <a:rPr lang="pt-BR" sz="2400" dirty="0">
                <a:solidFill>
                  <a:srgbClr val="00A751"/>
                </a:solidFill>
                <a:latin typeface="Aptos SemiBold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conscientização</a:t>
            </a: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ptos SemiBold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, </a:t>
            </a:r>
            <a:r>
              <a:rPr lang="pt-BR" sz="2400" dirty="0">
                <a:solidFill>
                  <a:srgbClr val="00A751"/>
                </a:solidFill>
                <a:latin typeface="Aptos SemiBold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manutenção</a:t>
            </a: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ptos SemiBold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 de pontos identificados como </a:t>
            </a:r>
            <a:r>
              <a:rPr lang="pt-BR" sz="2400" dirty="0">
                <a:solidFill>
                  <a:srgbClr val="00A751"/>
                </a:solidFill>
                <a:latin typeface="Aptos SemiBold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perigosos</a:t>
            </a: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ptos SemiBold" panose="020F05020202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 e muitas outras!</a:t>
            </a:r>
          </a:p>
        </p:txBody>
      </p:sp>
      <p:sp>
        <p:nvSpPr>
          <p:cNvPr id="10" name="Triângulo isósceles 9">
            <a:extLst>
              <a:ext uri="{FF2B5EF4-FFF2-40B4-BE49-F238E27FC236}">
                <a16:creationId xmlns:a16="http://schemas.microsoft.com/office/drawing/2014/main" id="{DD6EE24C-5505-325E-B4C4-799F00CCF6E0}"/>
              </a:ext>
            </a:extLst>
          </p:cNvPr>
          <p:cNvSpPr/>
          <p:nvPr/>
        </p:nvSpPr>
        <p:spPr>
          <a:xfrm rot="5400000">
            <a:off x="231315" y="5071325"/>
            <a:ext cx="175986" cy="123494"/>
          </a:xfrm>
          <a:prstGeom prst="triangle">
            <a:avLst/>
          </a:prstGeom>
          <a:solidFill>
            <a:srgbClr val="00A75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55602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 advClick="0" advTm="120000">
        <p159:morph option="byObject"/>
      </p:transition>
    </mc:Choice>
    <mc:Fallback xmlns="">
      <p:transition spd="med" advClick="0" advTm="120000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tângulo: Cantos Superiores Arredondados 53">
            <a:extLst>
              <a:ext uri="{FF2B5EF4-FFF2-40B4-BE49-F238E27FC236}">
                <a16:creationId xmlns:a16="http://schemas.microsoft.com/office/drawing/2014/main" id="{E15A5717-D4C6-2FC4-4FEF-76EC7955C2C2}"/>
              </a:ext>
            </a:extLst>
          </p:cNvPr>
          <p:cNvSpPr/>
          <p:nvPr/>
        </p:nvSpPr>
        <p:spPr>
          <a:xfrm>
            <a:off x="5254086" y="5336467"/>
            <a:ext cx="2726322" cy="306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5" name="Retângulo: Cantos Superiores Arredondados 54">
            <a:extLst>
              <a:ext uri="{FF2B5EF4-FFF2-40B4-BE49-F238E27FC236}">
                <a16:creationId xmlns:a16="http://schemas.microsoft.com/office/drawing/2014/main" id="{DE292793-FA04-2B67-CE17-0978A3ADF615}"/>
              </a:ext>
            </a:extLst>
          </p:cNvPr>
          <p:cNvSpPr/>
          <p:nvPr/>
        </p:nvSpPr>
        <p:spPr>
          <a:xfrm flipV="1">
            <a:off x="5154408" y="5689984"/>
            <a:ext cx="2826000" cy="306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92D050"/>
          </a:solidFill>
          <a:ln>
            <a:solidFill>
              <a:srgbClr val="92D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6" name="Retângulo: Cantos Superiores Arredondados 55">
            <a:extLst>
              <a:ext uri="{FF2B5EF4-FFF2-40B4-BE49-F238E27FC236}">
                <a16:creationId xmlns:a16="http://schemas.microsoft.com/office/drawing/2014/main" id="{78CA4DFD-7B14-EB35-C5DD-FCBA9A3FF49C}"/>
              </a:ext>
            </a:extLst>
          </p:cNvPr>
          <p:cNvSpPr/>
          <p:nvPr/>
        </p:nvSpPr>
        <p:spPr>
          <a:xfrm>
            <a:off x="5452111" y="4925529"/>
            <a:ext cx="2503119" cy="307255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2BC9AF"/>
          </a:solidFill>
          <a:ln>
            <a:solidFill>
              <a:srgbClr val="2BC9A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0" name="Retângulo: Cantos Superiores Arredondados 39">
            <a:extLst>
              <a:ext uri="{FF2B5EF4-FFF2-40B4-BE49-F238E27FC236}">
                <a16:creationId xmlns:a16="http://schemas.microsoft.com/office/drawing/2014/main" id="{250E1A71-3583-495E-7BD2-37E59937DE4E}"/>
              </a:ext>
            </a:extLst>
          </p:cNvPr>
          <p:cNvSpPr/>
          <p:nvPr/>
        </p:nvSpPr>
        <p:spPr>
          <a:xfrm>
            <a:off x="5225221" y="2478967"/>
            <a:ext cx="2726322" cy="306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1" name="Retângulo: Cantos Superiores Arredondados 40">
            <a:extLst>
              <a:ext uri="{FF2B5EF4-FFF2-40B4-BE49-F238E27FC236}">
                <a16:creationId xmlns:a16="http://schemas.microsoft.com/office/drawing/2014/main" id="{B4F19B3B-8B55-F42A-F43B-455A1528BBDB}"/>
              </a:ext>
            </a:extLst>
          </p:cNvPr>
          <p:cNvSpPr/>
          <p:nvPr/>
        </p:nvSpPr>
        <p:spPr>
          <a:xfrm flipV="1">
            <a:off x="5125543" y="2832484"/>
            <a:ext cx="2826000" cy="306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92D050"/>
          </a:solidFill>
          <a:ln>
            <a:solidFill>
              <a:srgbClr val="92D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2" name="Retângulo: Cantos Superiores Arredondados 41">
            <a:extLst>
              <a:ext uri="{FF2B5EF4-FFF2-40B4-BE49-F238E27FC236}">
                <a16:creationId xmlns:a16="http://schemas.microsoft.com/office/drawing/2014/main" id="{A4994C3B-2856-435A-7995-11996975475C}"/>
              </a:ext>
            </a:extLst>
          </p:cNvPr>
          <p:cNvSpPr/>
          <p:nvPr/>
        </p:nvSpPr>
        <p:spPr>
          <a:xfrm>
            <a:off x="5423246" y="2068029"/>
            <a:ext cx="2503119" cy="307255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2BC9AF"/>
          </a:solidFill>
          <a:ln>
            <a:solidFill>
              <a:srgbClr val="2BC9A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Retângulo: Cantos Superiores Arredondados 24">
            <a:extLst>
              <a:ext uri="{FF2B5EF4-FFF2-40B4-BE49-F238E27FC236}">
                <a16:creationId xmlns:a16="http://schemas.microsoft.com/office/drawing/2014/main" id="{BED513B0-2AC9-DADA-84F6-480A3CADE009}"/>
              </a:ext>
            </a:extLst>
          </p:cNvPr>
          <p:cNvSpPr/>
          <p:nvPr/>
        </p:nvSpPr>
        <p:spPr>
          <a:xfrm>
            <a:off x="1212021" y="2453567"/>
            <a:ext cx="2726322" cy="306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: Cantos Superiores Arredondados 4">
            <a:extLst>
              <a:ext uri="{FF2B5EF4-FFF2-40B4-BE49-F238E27FC236}">
                <a16:creationId xmlns:a16="http://schemas.microsoft.com/office/drawing/2014/main" id="{23729C46-A975-07BE-751F-5FC6FDD5E2D3}"/>
              </a:ext>
            </a:extLst>
          </p:cNvPr>
          <p:cNvSpPr/>
          <p:nvPr/>
        </p:nvSpPr>
        <p:spPr>
          <a:xfrm flipV="1">
            <a:off x="1112343" y="2807084"/>
            <a:ext cx="2826000" cy="306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92D050"/>
          </a:solidFill>
          <a:ln>
            <a:solidFill>
              <a:srgbClr val="92D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: Cantos Superiores Arredondados 6">
            <a:extLst>
              <a:ext uri="{FF2B5EF4-FFF2-40B4-BE49-F238E27FC236}">
                <a16:creationId xmlns:a16="http://schemas.microsoft.com/office/drawing/2014/main" id="{8F0A71D6-D2B6-A5F1-B4DB-26E4361AB091}"/>
              </a:ext>
            </a:extLst>
          </p:cNvPr>
          <p:cNvSpPr/>
          <p:nvPr/>
        </p:nvSpPr>
        <p:spPr>
          <a:xfrm>
            <a:off x="1410046" y="2042629"/>
            <a:ext cx="2503119" cy="307255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2BC9AF"/>
          </a:solidFill>
          <a:ln>
            <a:solidFill>
              <a:srgbClr val="2BC9A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F45343B-2AF7-2120-854F-634F59DEE2B6}"/>
              </a:ext>
            </a:extLst>
          </p:cNvPr>
          <p:cNvSpPr txBox="1"/>
          <p:nvPr/>
        </p:nvSpPr>
        <p:spPr>
          <a:xfrm>
            <a:off x="2203451" y="2029829"/>
            <a:ext cx="148932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700" dirty="0">
                <a:solidFill>
                  <a:schemeClr val="bg1"/>
                </a:solidFill>
                <a:latin typeface="Aptos ExtraBold" panose="020B00040202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Presidente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8CA45FA7-21DB-2433-9ADC-B5B8AC928D42}"/>
              </a:ext>
            </a:extLst>
          </p:cNvPr>
          <p:cNvSpPr txBox="1"/>
          <p:nvPr/>
        </p:nvSpPr>
        <p:spPr>
          <a:xfrm>
            <a:off x="2205813" y="2425545"/>
            <a:ext cx="173253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700" dirty="0">
                <a:solidFill>
                  <a:schemeClr val="bg1"/>
                </a:solidFill>
                <a:latin typeface="Aptos ExtraBold" panose="020B00040202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Patrícia Durú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19DF4A7A-81D2-8E04-A513-1FB30DAD251C}"/>
              </a:ext>
            </a:extLst>
          </p:cNvPr>
          <p:cNvSpPr txBox="1"/>
          <p:nvPr/>
        </p:nvSpPr>
        <p:spPr>
          <a:xfrm>
            <a:off x="2069199" y="2792716"/>
            <a:ext cx="189454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700" dirty="0">
                <a:solidFill>
                  <a:schemeClr val="bg1"/>
                </a:solidFill>
                <a:latin typeface="Aptos ExtraBold" panose="020B00040202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RH</a:t>
            </a: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15DD268D-38D2-58F2-ADEC-2827DFE42EC3}"/>
              </a:ext>
            </a:extLst>
          </p:cNvPr>
          <p:cNvSpPr txBox="1"/>
          <p:nvPr/>
        </p:nvSpPr>
        <p:spPr>
          <a:xfrm>
            <a:off x="6216650" y="2055229"/>
            <a:ext cx="187172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700" dirty="0">
                <a:solidFill>
                  <a:schemeClr val="bg1"/>
                </a:solidFill>
                <a:latin typeface="Aptos ExtraBold" panose="020B00040202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Vice Presidente</a:t>
            </a:r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D0B42CA1-E4C4-FEE4-B3D7-AF9F10D2761B}"/>
              </a:ext>
            </a:extLst>
          </p:cNvPr>
          <p:cNvSpPr txBox="1"/>
          <p:nvPr/>
        </p:nvSpPr>
        <p:spPr>
          <a:xfrm>
            <a:off x="6219013" y="2450945"/>
            <a:ext cx="186936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700" dirty="0">
                <a:solidFill>
                  <a:schemeClr val="bg1"/>
                </a:solidFill>
                <a:latin typeface="Aptos ExtraBold" panose="020B00040202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Horácio Tenório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14B80EB6-6A37-DDBE-275C-1E0B6DE7C847}"/>
              </a:ext>
            </a:extLst>
          </p:cNvPr>
          <p:cNvSpPr txBox="1"/>
          <p:nvPr/>
        </p:nvSpPr>
        <p:spPr>
          <a:xfrm>
            <a:off x="6082399" y="2818116"/>
            <a:ext cx="189454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700" dirty="0">
                <a:solidFill>
                  <a:schemeClr val="bg1"/>
                </a:solidFill>
                <a:latin typeface="Aptos ExtraBold" panose="020B00040202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Suprimentos</a:t>
            </a:r>
          </a:p>
        </p:txBody>
      </p:sp>
      <p:sp>
        <p:nvSpPr>
          <p:cNvPr id="46" name="Retângulo: Cantos Superiores Arredondados 45">
            <a:extLst>
              <a:ext uri="{FF2B5EF4-FFF2-40B4-BE49-F238E27FC236}">
                <a16:creationId xmlns:a16="http://schemas.microsoft.com/office/drawing/2014/main" id="{3C60C953-7E88-5FC6-0FD2-16DDE65F6413}"/>
              </a:ext>
            </a:extLst>
          </p:cNvPr>
          <p:cNvSpPr/>
          <p:nvPr/>
        </p:nvSpPr>
        <p:spPr>
          <a:xfrm>
            <a:off x="9352721" y="2491667"/>
            <a:ext cx="2726322" cy="306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7" name="Retângulo: Cantos Superiores Arredondados 46">
            <a:extLst>
              <a:ext uri="{FF2B5EF4-FFF2-40B4-BE49-F238E27FC236}">
                <a16:creationId xmlns:a16="http://schemas.microsoft.com/office/drawing/2014/main" id="{E7E6D1EB-37B8-47DA-C8BC-01BD32CFED6C}"/>
              </a:ext>
            </a:extLst>
          </p:cNvPr>
          <p:cNvSpPr/>
          <p:nvPr/>
        </p:nvSpPr>
        <p:spPr>
          <a:xfrm flipV="1">
            <a:off x="9253043" y="2845184"/>
            <a:ext cx="2826000" cy="306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92D050"/>
          </a:solidFill>
          <a:ln>
            <a:solidFill>
              <a:srgbClr val="92D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8" name="Retângulo: Cantos Superiores Arredondados 47">
            <a:extLst>
              <a:ext uri="{FF2B5EF4-FFF2-40B4-BE49-F238E27FC236}">
                <a16:creationId xmlns:a16="http://schemas.microsoft.com/office/drawing/2014/main" id="{0022D215-1FEB-104A-CE2E-EF9A06677DCA}"/>
              </a:ext>
            </a:extLst>
          </p:cNvPr>
          <p:cNvSpPr/>
          <p:nvPr/>
        </p:nvSpPr>
        <p:spPr>
          <a:xfrm>
            <a:off x="9550746" y="2080729"/>
            <a:ext cx="2503119" cy="307255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2BC9AF"/>
          </a:solidFill>
          <a:ln>
            <a:solidFill>
              <a:srgbClr val="2BC9A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4320874B-FF4C-225B-714A-017C24937832}"/>
              </a:ext>
            </a:extLst>
          </p:cNvPr>
          <p:cNvSpPr txBox="1"/>
          <p:nvPr/>
        </p:nvSpPr>
        <p:spPr>
          <a:xfrm>
            <a:off x="10344150" y="2067929"/>
            <a:ext cx="187172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700" dirty="0">
                <a:solidFill>
                  <a:schemeClr val="bg1"/>
                </a:solidFill>
                <a:latin typeface="Aptos ExtraBold" panose="020B00040202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Efetivo</a:t>
            </a:r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A2533E4B-7220-9600-DFCF-FD5EDC126E57}"/>
              </a:ext>
            </a:extLst>
          </p:cNvPr>
          <p:cNvSpPr txBox="1"/>
          <p:nvPr/>
        </p:nvSpPr>
        <p:spPr>
          <a:xfrm>
            <a:off x="10182189" y="2463645"/>
            <a:ext cx="2005978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700" dirty="0">
                <a:solidFill>
                  <a:schemeClr val="bg1"/>
                </a:solidFill>
                <a:latin typeface="Aptos ExtraBold" panose="020B00040202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Dombele Eduardo</a:t>
            </a:r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2E639F4B-DC59-D924-2426-DEF5826A7C90}"/>
              </a:ext>
            </a:extLst>
          </p:cNvPr>
          <p:cNvSpPr txBox="1"/>
          <p:nvPr/>
        </p:nvSpPr>
        <p:spPr>
          <a:xfrm>
            <a:off x="10209899" y="2830816"/>
            <a:ext cx="189454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700" dirty="0">
                <a:solidFill>
                  <a:schemeClr val="bg1"/>
                </a:solidFill>
                <a:latin typeface="Aptos ExtraBold" panose="020B00040202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TI</a:t>
            </a: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7C9146F7-8F57-1D6B-41C9-E025A521C9D5}"/>
              </a:ext>
            </a:extLst>
          </p:cNvPr>
          <p:cNvSpPr txBox="1"/>
          <p:nvPr/>
        </p:nvSpPr>
        <p:spPr>
          <a:xfrm>
            <a:off x="6203950" y="4912729"/>
            <a:ext cx="187172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700" dirty="0">
                <a:solidFill>
                  <a:schemeClr val="bg1"/>
                </a:solidFill>
                <a:latin typeface="Aptos ExtraBold" panose="020B00040202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Indicado</a:t>
            </a:r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911E9598-27F4-EEA4-DE48-B8EB2447918A}"/>
              </a:ext>
            </a:extLst>
          </p:cNvPr>
          <p:cNvSpPr txBox="1"/>
          <p:nvPr/>
        </p:nvSpPr>
        <p:spPr>
          <a:xfrm>
            <a:off x="6134385" y="5308445"/>
            <a:ext cx="196900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700" dirty="0">
                <a:solidFill>
                  <a:schemeClr val="bg1"/>
                </a:solidFill>
                <a:latin typeface="Aptos ExtraBold" panose="020B00040202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Kleverson Matias</a:t>
            </a:r>
          </a:p>
        </p:txBody>
      </p: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31E5FCB5-D5F4-11B0-B915-22D985BEA331}"/>
              </a:ext>
            </a:extLst>
          </p:cNvPr>
          <p:cNvSpPr txBox="1"/>
          <p:nvPr/>
        </p:nvSpPr>
        <p:spPr>
          <a:xfrm>
            <a:off x="6111264" y="5675616"/>
            <a:ext cx="189454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700" dirty="0">
                <a:solidFill>
                  <a:schemeClr val="bg1"/>
                </a:solidFill>
                <a:latin typeface="Aptos ExtraBold" panose="020B00040202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Gestão</a:t>
            </a:r>
          </a:p>
        </p:txBody>
      </p:sp>
      <p:sp>
        <p:nvSpPr>
          <p:cNvPr id="64" name="Retângulo: Cantos Superiores Arredondados 63">
            <a:extLst>
              <a:ext uri="{FF2B5EF4-FFF2-40B4-BE49-F238E27FC236}">
                <a16:creationId xmlns:a16="http://schemas.microsoft.com/office/drawing/2014/main" id="{34E86E94-A9D0-2EE3-FBAB-664550BBB5A8}"/>
              </a:ext>
            </a:extLst>
          </p:cNvPr>
          <p:cNvSpPr/>
          <p:nvPr/>
        </p:nvSpPr>
        <p:spPr>
          <a:xfrm>
            <a:off x="9352721" y="5336467"/>
            <a:ext cx="2726322" cy="306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5" name="Retângulo: Cantos Superiores Arredondados 64">
            <a:extLst>
              <a:ext uri="{FF2B5EF4-FFF2-40B4-BE49-F238E27FC236}">
                <a16:creationId xmlns:a16="http://schemas.microsoft.com/office/drawing/2014/main" id="{39D00768-FEA8-8AF0-F966-0A5F387703A2}"/>
              </a:ext>
            </a:extLst>
          </p:cNvPr>
          <p:cNvSpPr/>
          <p:nvPr/>
        </p:nvSpPr>
        <p:spPr>
          <a:xfrm flipV="1">
            <a:off x="9253043" y="5689984"/>
            <a:ext cx="2826000" cy="306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92D050"/>
          </a:solidFill>
          <a:ln>
            <a:solidFill>
              <a:srgbClr val="92D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6" name="Retângulo: Cantos Superiores Arredondados 65">
            <a:extLst>
              <a:ext uri="{FF2B5EF4-FFF2-40B4-BE49-F238E27FC236}">
                <a16:creationId xmlns:a16="http://schemas.microsoft.com/office/drawing/2014/main" id="{6186745D-0894-D8A8-06FB-DCE0CA136CAA}"/>
              </a:ext>
            </a:extLst>
          </p:cNvPr>
          <p:cNvSpPr/>
          <p:nvPr/>
        </p:nvSpPr>
        <p:spPr>
          <a:xfrm>
            <a:off x="9550746" y="4925529"/>
            <a:ext cx="2503119" cy="307255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2BC9AF"/>
          </a:solidFill>
          <a:ln>
            <a:solidFill>
              <a:srgbClr val="2BC9A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7" name="CaixaDeTexto 66">
            <a:extLst>
              <a:ext uri="{FF2B5EF4-FFF2-40B4-BE49-F238E27FC236}">
                <a16:creationId xmlns:a16="http://schemas.microsoft.com/office/drawing/2014/main" id="{B914496A-F342-B18F-64A2-1ACB197FB1EC}"/>
              </a:ext>
            </a:extLst>
          </p:cNvPr>
          <p:cNvSpPr txBox="1"/>
          <p:nvPr/>
        </p:nvSpPr>
        <p:spPr>
          <a:xfrm>
            <a:off x="10344150" y="4912729"/>
            <a:ext cx="187172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700" dirty="0">
                <a:solidFill>
                  <a:schemeClr val="bg1"/>
                </a:solidFill>
                <a:latin typeface="Aptos ExtraBold" panose="020B00040202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Efetivo</a:t>
            </a:r>
          </a:p>
        </p:txBody>
      </p:sp>
      <p:sp>
        <p:nvSpPr>
          <p:cNvPr id="68" name="CaixaDeTexto 67">
            <a:extLst>
              <a:ext uri="{FF2B5EF4-FFF2-40B4-BE49-F238E27FC236}">
                <a16:creationId xmlns:a16="http://schemas.microsoft.com/office/drawing/2014/main" id="{5BE346A1-090B-6CEF-CD67-5E9B6159DA31}"/>
              </a:ext>
            </a:extLst>
          </p:cNvPr>
          <p:cNvSpPr txBox="1"/>
          <p:nvPr/>
        </p:nvSpPr>
        <p:spPr>
          <a:xfrm>
            <a:off x="10346513" y="5308445"/>
            <a:ext cx="186936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700" dirty="0">
                <a:solidFill>
                  <a:schemeClr val="bg1"/>
                </a:solidFill>
                <a:latin typeface="Aptos ExtraBold" panose="020B00040202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Wender Borges</a:t>
            </a:r>
          </a:p>
        </p:txBody>
      </p:sp>
      <p:sp>
        <p:nvSpPr>
          <p:cNvPr id="69" name="CaixaDeTexto 68">
            <a:extLst>
              <a:ext uri="{FF2B5EF4-FFF2-40B4-BE49-F238E27FC236}">
                <a16:creationId xmlns:a16="http://schemas.microsoft.com/office/drawing/2014/main" id="{BB255B64-14EA-82DC-666E-5C97EEF51804}"/>
              </a:ext>
            </a:extLst>
          </p:cNvPr>
          <p:cNvSpPr txBox="1"/>
          <p:nvPr/>
        </p:nvSpPr>
        <p:spPr>
          <a:xfrm>
            <a:off x="10209899" y="5675616"/>
            <a:ext cx="189454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700" dirty="0">
                <a:solidFill>
                  <a:schemeClr val="bg1"/>
                </a:solidFill>
                <a:latin typeface="Aptos ExtraBold" panose="020B00040202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TI</a:t>
            </a:r>
          </a:p>
        </p:txBody>
      </p:sp>
      <p:sp>
        <p:nvSpPr>
          <p:cNvPr id="71" name="Retângulo: Cantos Superiores Arredondados 70">
            <a:extLst>
              <a:ext uri="{FF2B5EF4-FFF2-40B4-BE49-F238E27FC236}">
                <a16:creationId xmlns:a16="http://schemas.microsoft.com/office/drawing/2014/main" id="{217B343B-E9AF-9371-2418-E0F28B094630}"/>
              </a:ext>
            </a:extLst>
          </p:cNvPr>
          <p:cNvSpPr/>
          <p:nvPr/>
        </p:nvSpPr>
        <p:spPr>
          <a:xfrm>
            <a:off x="1224721" y="5349167"/>
            <a:ext cx="2726322" cy="306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2" name="Retângulo: Cantos Superiores Arredondados 71">
            <a:extLst>
              <a:ext uri="{FF2B5EF4-FFF2-40B4-BE49-F238E27FC236}">
                <a16:creationId xmlns:a16="http://schemas.microsoft.com/office/drawing/2014/main" id="{37E5C47D-BBC0-8BB7-D53C-718F66FDF8E6}"/>
              </a:ext>
            </a:extLst>
          </p:cNvPr>
          <p:cNvSpPr/>
          <p:nvPr/>
        </p:nvSpPr>
        <p:spPr>
          <a:xfrm flipV="1">
            <a:off x="1125043" y="5702684"/>
            <a:ext cx="2826000" cy="306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92D050"/>
          </a:solidFill>
          <a:ln>
            <a:solidFill>
              <a:srgbClr val="92D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3" name="Retângulo: Cantos Superiores Arredondados 72">
            <a:extLst>
              <a:ext uri="{FF2B5EF4-FFF2-40B4-BE49-F238E27FC236}">
                <a16:creationId xmlns:a16="http://schemas.microsoft.com/office/drawing/2014/main" id="{B3DBE42C-4C8F-1051-1A7A-8E4C2A711ADC}"/>
              </a:ext>
            </a:extLst>
          </p:cNvPr>
          <p:cNvSpPr/>
          <p:nvPr/>
        </p:nvSpPr>
        <p:spPr>
          <a:xfrm>
            <a:off x="1422746" y="4938229"/>
            <a:ext cx="2503119" cy="307255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2BC9AF"/>
          </a:solidFill>
          <a:ln>
            <a:solidFill>
              <a:srgbClr val="2BC9A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4" name="CaixaDeTexto 73">
            <a:extLst>
              <a:ext uri="{FF2B5EF4-FFF2-40B4-BE49-F238E27FC236}">
                <a16:creationId xmlns:a16="http://schemas.microsoft.com/office/drawing/2014/main" id="{BB76AF83-D781-6395-10D7-C640699133A1}"/>
              </a:ext>
            </a:extLst>
          </p:cNvPr>
          <p:cNvSpPr txBox="1"/>
          <p:nvPr/>
        </p:nvSpPr>
        <p:spPr>
          <a:xfrm>
            <a:off x="2216150" y="4925429"/>
            <a:ext cx="187172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700" dirty="0">
                <a:solidFill>
                  <a:schemeClr val="bg1"/>
                </a:solidFill>
                <a:latin typeface="Aptos ExtraBold" panose="020B00040202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Indicado</a:t>
            </a:r>
          </a:p>
        </p:txBody>
      </p:sp>
      <p:sp>
        <p:nvSpPr>
          <p:cNvPr id="75" name="CaixaDeTexto 74">
            <a:extLst>
              <a:ext uri="{FF2B5EF4-FFF2-40B4-BE49-F238E27FC236}">
                <a16:creationId xmlns:a16="http://schemas.microsoft.com/office/drawing/2014/main" id="{9D5A805B-F978-A035-7C09-7C537E650625}"/>
              </a:ext>
            </a:extLst>
          </p:cNvPr>
          <p:cNvSpPr txBox="1"/>
          <p:nvPr/>
        </p:nvSpPr>
        <p:spPr>
          <a:xfrm>
            <a:off x="2218513" y="5321145"/>
            <a:ext cx="186936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700" dirty="0">
                <a:solidFill>
                  <a:schemeClr val="bg1"/>
                </a:solidFill>
                <a:latin typeface="Aptos ExtraBold" panose="020B00040202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João Assis</a:t>
            </a:r>
          </a:p>
        </p:txBody>
      </p:sp>
      <p:sp>
        <p:nvSpPr>
          <p:cNvPr id="76" name="CaixaDeTexto 75">
            <a:extLst>
              <a:ext uri="{FF2B5EF4-FFF2-40B4-BE49-F238E27FC236}">
                <a16:creationId xmlns:a16="http://schemas.microsoft.com/office/drawing/2014/main" id="{8502ACCC-7936-4692-B6DB-C451529E5517}"/>
              </a:ext>
            </a:extLst>
          </p:cNvPr>
          <p:cNvSpPr txBox="1"/>
          <p:nvPr/>
        </p:nvSpPr>
        <p:spPr>
          <a:xfrm>
            <a:off x="2081899" y="5688316"/>
            <a:ext cx="189454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700" dirty="0">
                <a:solidFill>
                  <a:schemeClr val="bg1"/>
                </a:solidFill>
                <a:latin typeface="Aptos ExtraBold" panose="020B00040202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Suprimentos</a:t>
            </a:r>
          </a:p>
        </p:txBody>
      </p:sp>
      <p:sp>
        <p:nvSpPr>
          <p:cNvPr id="82" name="Retângulo: Cantos Arredondados 81">
            <a:extLst>
              <a:ext uri="{FF2B5EF4-FFF2-40B4-BE49-F238E27FC236}">
                <a16:creationId xmlns:a16="http://schemas.microsoft.com/office/drawing/2014/main" id="{F392DA73-CE39-8126-D410-69E8A18987E1}"/>
              </a:ext>
            </a:extLst>
          </p:cNvPr>
          <p:cNvSpPr/>
          <p:nvPr/>
        </p:nvSpPr>
        <p:spPr>
          <a:xfrm>
            <a:off x="333829" y="260010"/>
            <a:ext cx="4999515" cy="769441"/>
          </a:xfrm>
          <a:prstGeom prst="roundRect">
            <a:avLst/>
          </a:prstGeom>
          <a:solidFill>
            <a:srgbClr val="ECECE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3" name="Fluxograma: Processo Alternativo 82">
            <a:extLst>
              <a:ext uri="{FF2B5EF4-FFF2-40B4-BE49-F238E27FC236}">
                <a16:creationId xmlns:a16="http://schemas.microsoft.com/office/drawing/2014/main" id="{AD0463F2-6508-D4BD-94CB-63FA2D15C324}"/>
              </a:ext>
            </a:extLst>
          </p:cNvPr>
          <p:cNvSpPr/>
          <p:nvPr/>
        </p:nvSpPr>
        <p:spPr>
          <a:xfrm>
            <a:off x="279732" y="406864"/>
            <a:ext cx="108000" cy="468000"/>
          </a:xfrm>
          <a:prstGeom prst="flowChartAlternateProcess">
            <a:avLst/>
          </a:prstGeom>
          <a:solidFill>
            <a:srgbClr val="00A75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4" name="CaixaDeTexto 83">
            <a:extLst>
              <a:ext uri="{FF2B5EF4-FFF2-40B4-BE49-F238E27FC236}">
                <a16:creationId xmlns:a16="http://schemas.microsoft.com/office/drawing/2014/main" id="{EA4EB9CF-2728-A48B-F8F2-570DB99FCDFA}"/>
              </a:ext>
            </a:extLst>
          </p:cNvPr>
          <p:cNvSpPr txBox="1"/>
          <p:nvPr/>
        </p:nvSpPr>
        <p:spPr>
          <a:xfrm>
            <a:off x="423733" y="260009"/>
            <a:ext cx="49637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Aptos ExtraBold" panose="020B00040202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CIPEIROS 2023/24</a:t>
            </a:r>
          </a:p>
        </p:txBody>
      </p:sp>
      <p:pic>
        <p:nvPicPr>
          <p:cNvPr id="85" name="Imagem 84" descr="Texto&#10;&#10;Descrição gerada automaticamente">
            <a:extLst>
              <a:ext uri="{FF2B5EF4-FFF2-40B4-BE49-F238E27FC236}">
                <a16:creationId xmlns:a16="http://schemas.microsoft.com/office/drawing/2014/main" id="{E6E3AF4A-9015-9368-1788-D8C903936F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45" t="16504" r="16977" b="6771"/>
          <a:stretch/>
        </p:blipFill>
        <p:spPr>
          <a:xfrm>
            <a:off x="9598049" y="190284"/>
            <a:ext cx="1310673" cy="599421"/>
          </a:xfrm>
          <a:prstGeom prst="rect">
            <a:avLst/>
          </a:prstGeom>
        </p:spPr>
      </p:pic>
      <p:cxnSp>
        <p:nvCxnSpPr>
          <p:cNvPr id="86" name="Conector reto 85">
            <a:extLst>
              <a:ext uri="{FF2B5EF4-FFF2-40B4-BE49-F238E27FC236}">
                <a16:creationId xmlns:a16="http://schemas.microsoft.com/office/drawing/2014/main" id="{9919857C-F4BF-927E-4A8C-8D96295E9D00}"/>
              </a:ext>
            </a:extLst>
          </p:cNvPr>
          <p:cNvCxnSpPr/>
          <p:nvPr/>
        </p:nvCxnSpPr>
        <p:spPr>
          <a:xfrm>
            <a:off x="11028218" y="67967"/>
            <a:ext cx="0" cy="77907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7" name="Imagem 86" descr="Placa vermelha com letras brancas em fundo verde&#10;&#10;Descrição gerada automaticamente com confiança média">
            <a:extLst>
              <a:ext uri="{FF2B5EF4-FFF2-40B4-BE49-F238E27FC236}">
                <a16:creationId xmlns:a16="http://schemas.microsoft.com/office/drawing/2014/main" id="{AFFED285-5341-53CF-577D-CBC20EFC5A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4791" y="67966"/>
            <a:ext cx="779073" cy="779073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095BE52D-A66F-507A-20B3-31F83BD25F8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4499"/>
          <a:stretch/>
        </p:blipFill>
        <p:spPr>
          <a:xfrm>
            <a:off x="8204163" y="4009624"/>
            <a:ext cx="2234829" cy="22267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12D2AA70-E2E0-6120-7AF4-DA62CDA8DB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6973" y="1177524"/>
            <a:ext cx="2250117" cy="2214000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6AD40C93-5C99-9533-B1FE-9661FCD49B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9600" y="4051515"/>
            <a:ext cx="2307906" cy="2214001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2B23A2EA-740F-C80D-B7C0-F1A7DFF036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6124" y="3918857"/>
            <a:ext cx="2275384" cy="2330168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60A0B5B2-D73A-A172-DDE5-5997DC33CCA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82375" y="1299755"/>
            <a:ext cx="2250203" cy="2214085"/>
          </a:xfrm>
          <a:prstGeom prst="rect">
            <a:avLst/>
          </a:prstGeom>
        </p:spPr>
      </p:pic>
      <p:grpSp>
        <p:nvGrpSpPr>
          <p:cNvPr id="34" name="Agrupar 33">
            <a:extLst>
              <a:ext uri="{FF2B5EF4-FFF2-40B4-BE49-F238E27FC236}">
                <a16:creationId xmlns:a16="http://schemas.microsoft.com/office/drawing/2014/main" id="{78E78699-948C-E239-FCEC-FC4F736A4EB5}"/>
              </a:ext>
            </a:extLst>
          </p:cNvPr>
          <p:cNvGrpSpPr/>
          <p:nvPr/>
        </p:nvGrpSpPr>
        <p:grpSpPr>
          <a:xfrm>
            <a:off x="7065" y="1029450"/>
            <a:ext cx="2240702" cy="2231891"/>
            <a:chOff x="7388332" y="168860"/>
            <a:chExt cx="2240702" cy="2231891"/>
          </a:xfrm>
        </p:grpSpPr>
        <p:sp>
          <p:nvSpPr>
            <p:cNvPr id="35" name="Elipse 34">
              <a:extLst>
                <a:ext uri="{FF2B5EF4-FFF2-40B4-BE49-F238E27FC236}">
                  <a16:creationId xmlns:a16="http://schemas.microsoft.com/office/drawing/2014/main" id="{D463E102-3F2B-AB29-E6BA-E0D1F27604BC}"/>
                </a:ext>
              </a:extLst>
            </p:cNvPr>
            <p:cNvSpPr/>
            <p:nvPr/>
          </p:nvSpPr>
          <p:spPr>
            <a:xfrm>
              <a:off x="7658099" y="363645"/>
              <a:ext cx="1919909" cy="203710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36" name="Imagem 35" descr="Mulher de óculos olhando para o lado&#10;&#10;Descrição gerada automaticamente">
              <a:extLst>
                <a:ext uri="{FF2B5EF4-FFF2-40B4-BE49-F238E27FC236}">
                  <a16:creationId xmlns:a16="http://schemas.microsoft.com/office/drawing/2014/main" id="{8B9B558E-FE84-849E-DA09-E8CB6BD3C7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2718" t="6353" r="-17599" b="18408"/>
            <a:stretch/>
          </p:blipFill>
          <p:spPr>
            <a:xfrm>
              <a:off x="7388332" y="168860"/>
              <a:ext cx="2240702" cy="2231890"/>
            </a:xfrm>
            <a:prstGeom prst="ellipse">
              <a:avLst/>
            </a:prstGeom>
          </p:spPr>
        </p:pic>
        <p:sp>
          <p:nvSpPr>
            <p:cNvPr id="37" name="Elipse 36">
              <a:extLst>
                <a:ext uri="{FF2B5EF4-FFF2-40B4-BE49-F238E27FC236}">
                  <a16:creationId xmlns:a16="http://schemas.microsoft.com/office/drawing/2014/main" id="{B2A42118-8F9E-6DB0-EC9A-D39D7875E22B}"/>
                </a:ext>
              </a:extLst>
            </p:cNvPr>
            <p:cNvSpPr/>
            <p:nvPr/>
          </p:nvSpPr>
          <p:spPr>
            <a:xfrm>
              <a:off x="7439358" y="364825"/>
              <a:ext cx="2038101" cy="2035925"/>
            </a:xfrm>
            <a:prstGeom prst="ellipse">
              <a:avLst/>
            </a:prstGeom>
            <a:noFill/>
            <a:ln w="19050">
              <a:solidFill>
                <a:srgbClr val="39CCB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38" name="Elipse 37">
              <a:extLst>
                <a:ext uri="{FF2B5EF4-FFF2-40B4-BE49-F238E27FC236}">
                  <a16:creationId xmlns:a16="http://schemas.microsoft.com/office/drawing/2014/main" id="{92D40494-9BDA-2F25-E411-44D398454F69}"/>
                </a:ext>
              </a:extLst>
            </p:cNvPr>
            <p:cNvSpPr/>
            <p:nvPr/>
          </p:nvSpPr>
          <p:spPr>
            <a:xfrm>
              <a:off x="7489633" y="330535"/>
              <a:ext cx="2038101" cy="2070215"/>
            </a:xfrm>
            <a:prstGeom prst="ellipse">
              <a:avLst/>
            </a:prstGeom>
            <a:noFill/>
            <a:ln w="28575">
              <a:solidFill>
                <a:srgbClr val="03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9" name="Elipse 38">
              <a:extLst>
                <a:ext uri="{FF2B5EF4-FFF2-40B4-BE49-F238E27FC236}">
                  <a16:creationId xmlns:a16="http://schemas.microsoft.com/office/drawing/2014/main" id="{B380C671-0BE0-197C-1B6A-EA8C043643E4}"/>
                </a:ext>
              </a:extLst>
            </p:cNvPr>
            <p:cNvSpPr/>
            <p:nvPr/>
          </p:nvSpPr>
          <p:spPr>
            <a:xfrm>
              <a:off x="7539908" y="330536"/>
              <a:ext cx="2038101" cy="2070215"/>
            </a:xfrm>
            <a:prstGeom prst="ellipse">
              <a:avLst/>
            </a:prstGeom>
            <a:noFill/>
            <a:ln w="28575">
              <a:solidFill>
                <a:srgbClr val="93D34F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34997588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 advClick="0" advTm="120000">
        <p159:morph option="byObject"/>
      </p:transition>
    </mc:Choice>
    <mc:Fallback xmlns="">
      <p:transition spd="med" advClick="0" advTm="120000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26FA7A6A-8F6F-486D-97DA-735C11B9179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64517" y="6371483"/>
            <a:ext cx="1274210" cy="486517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94EC71E7-FDE3-4E8E-B45A-5D710285EEA6}"/>
              </a:ext>
            </a:extLst>
          </p:cNvPr>
          <p:cNvSpPr/>
          <p:nvPr/>
        </p:nvSpPr>
        <p:spPr>
          <a:xfrm>
            <a:off x="-2" y="1318952"/>
            <a:ext cx="742105" cy="1366744"/>
          </a:xfrm>
          <a:prstGeom prst="rect">
            <a:avLst/>
          </a:prstGeom>
          <a:solidFill>
            <a:srgbClr val="DB00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425E0813-C5E3-4170-8D40-085FA0A82E84}"/>
              </a:ext>
            </a:extLst>
          </p:cNvPr>
          <p:cNvSpPr/>
          <p:nvPr/>
        </p:nvSpPr>
        <p:spPr>
          <a:xfrm>
            <a:off x="0" y="2685696"/>
            <a:ext cx="742104" cy="1435580"/>
          </a:xfrm>
          <a:prstGeom prst="rect">
            <a:avLst/>
          </a:prstGeom>
          <a:solidFill>
            <a:srgbClr val="4A59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9A7FCAA2-5B1E-4AA5-8B67-D15AA01257FE}"/>
              </a:ext>
            </a:extLst>
          </p:cNvPr>
          <p:cNvSpPr/>
          <p:nvPr/>
        </p:nvSpPr>
        <p:spPr>
          <a:xfrm>
            <a:off x="-1" y="0"/>
            <a:ext cx="742104" cy="1318952"/>
          </a:xfrm>
          <a:prstGeom prst="rect">
            <a:avLst/>
          </a:prstGeom>
          <a:solidFill>
            <a:srgbClr val="8D2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BA5EEFE6-5A59-4173-B5DF-FABF66C0B26D}"/>
              </a:ext>
            </a:extLst>
          </p:cNvPr>
          <p:cNvSpPr/>
          <p:nvPr/>
        </p:nvSpPr>
        <p:spPr>
          <a:xfrm>
            <a:off x="0" y="4121276"/>
            <a:ext cx="742104" cy="1435580"/>
          </a:xfrm>
          <a:prstGeom prst="rect">
            <a:avLst/>
          </a:prstGeom>
          <a:solidFill>
            <a:srgbClr val="DB00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C0305CD5-A077-4F15-A6E1-720A926271EE}"/>
              </a:ext>
            </a:extLst>
          </p:cNvPr>
          <p:cNvSpPr/>
          <p:nvPr/>
        </p:nvSpPr>
        <p:spPr>
          <a:xfrm>
            <a:off x="0" y="5556856"/>
            <a:ext cx="742104" cy="1301143"/>
          </a:xfrm>
          <a:prstGeom prst="rect">
            <a:avLst/>
          </a:prstGeom>
          <a:solidFill>
            <a:srgbClr val="43BF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CaixaDeTexto 15">
            <a:extLst>
              <a:ext uri="{FF2B5EF4-FFF2-40B4-BE49-F238E27FC236}">
                <a16:creationId xmlns:a16="http://schemas.microsoft.com/office/drawing/2014/main" id="{BBE0145C-9805-4A12-867E-1CBF56CC59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6829" y="1211561"/>
            <a:ext cx="8143875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800" b="1" dirty="0">
              <a:latin typeface="Arial" charset="0"/>
              <a:cs typeface="Arial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Arial" charset="0"/>
              </a:rPr>
              <a:t>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Arial" charset="0"/>
              </a:rPr>
              <a:t>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Arial" charset="0"/>
              </a:rPr>
              <a:t> 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Arial" charset="0"/>
              </a:rPr>
              <a:t> 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b="1" dirty="0">
              <a:latin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b="1" dirty="0">
              <a:latin typeface="Arial" charset="0"/>
              <a:cs typeface="Arial" charset="0"/>
            </a:endParaRPr>
          </a:p>
        </p:txBody>
      </p:sp>
      <p:sp>
        <p:nvSpPr>
          <p:cNvPr id="19" name="CaixaDeTexto 11">
            <a:extLst>
              <a:ext uri="{FF2B5EF4-FFF2-40B4-BE49-F238E27FC236}">
                <a16:creationId xmlns:a16="http://schemas.microsoft.com/office/drawing/2014/main" id="{C2BBE90C-807D-422D-B765-92F1B216ED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497" y="816834"/>
            <a:ext cx="81438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000" dirty="0">
                <a:latin typeface="Arial" charset="0"/>
                <a:cs typeface="Arial" charset="0"/>
              </a:rPr>
              <a:t> </a:t>
            </a:r>
          </a:p>
        </p:txBody>
      </p:sp>
      <p:sp>
        <p:nvSpPr>
          <p:cNvPr id="31" name="CaixaDeTexto 11">
            <a:extLst>
              <a:ext uri="{FF2B5EF4-FFF2-40B4-BE49-F238E27FC236}">
                <a16:creationId xmlns:a16="http://schemas.microsoft.com/office/drawing/2014/main" id="{EE47652E-2F06-449D-B632-84D66D1981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5676" y="542156"/>
            <a:ext cx="8767988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pt-BR" alt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Sammy" panose="02000506030000020004" pitchFamily="50" charset="0"/>
              </a:rPr>
              <a:t>LGPD - Lei Geral de Proteção de Dados Pessoais</a:t>
            </a:r>
          </a:p>
          <a:p>
            <a:pPr eaLnBrk="1" hangingPunct="1">
              <a:spcBef>
                <a:spcPct val="0"/>
              </a:spcBef>
              <a:buNone/>
            </a:pPr>
            <a:endParaRPr lang="pt-BR" altLang="pt-BR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S Sammy" panose="02000506030000020004" pitchFamily="50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2000" b="1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2000" dirty="0">
              <a:latin typeface="Arial" charset="0"/>
            </a:endParaRPr>
          </a:p>
        </p:txBody>
      </p:sp>
      <p:sp>
        <p:nvSpPr>
          <p:cNvPr id="15" name="CaixaDeTexto 15">
            <a:extLst>
              <a:ext uri="{FF2B5EF4-FFF2-40B4-BE49-F238E27FC236}">
                <a16:creationId xmlns:a16="http://schemas.microsoft.com/office/drawing/2014/main" id="{DDA70670-D2CF-4729-B6FF-0E7CF35801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8198" y="1611671"/>
            <a:ext cx="7521297" cy="4224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n° Lei 13.853 conhecida como Lei Geral de Proteção de Dados Pessoais (LGPD), foi sancionada em julho de 2019, com o propósito de inserir regras para o tratamento de dados pessoais por empresas públicas e privadas. 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RH adota métodos de trabalho baseados nas especificações da LGPD tais como sigilo e proteção dos dados dos colaboradores, clientes e fornecedores, também </a:t>
            </a:r>
            <a:r>
              <a:rPr lang="pt-BR" altLang="pt-BR" sz="1600" dirty="0">
                <a:latin typeface="+mn-lt"/>
              </a:rPr>
              <a:t>destacamos a orientação a seguir:</a:t>
            </a:r>
            <a:endParaRPr lang="pt-BR" altLang="pt-BR" sz="1600" dirty="0"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</a:pPr>
            <a:r>
              <a:rPr lang="pt-BR" sz="1600" dirty="0">
                <a:ea typeface="Calibri" panose="020F0502020204030204" pitchFamily="34" charset="0"/>
                <a:cs typeface="Times New Roman" panose="02020603050405020304" pitchFamily="18" charset="0"/>
              </a:rPr>
              <a:t>Em caso </a:t>
            </a: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recebimento de currículos por parte dos colaboradores, independentemente do setor ou tipo de entrada (físico, e-mail, WhatsApp ou qualquer outro canal corporativo), deverá encaminhar/direcionar para a equipe de RH, que é único autorizado e responsável pelo armazenamento, e deverá deletar da sua caixa de e-mail, WhatsApp, etc.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</a:pP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Desta forma, a regra também é aplicada aos Gestores, independente da área, após a conclusão do processo seletivo todas as informações pessoais de candidatos, devem ser deletas ou incineradas imediatamente. </a:t>
            </a:r>
          </a:p>
        </p:txBody>
      </p:sp>
      <p:pic>
        <p:nvPicPr>
          <p:cNvPr id="23" name="Imagem 22" descr="Logotipo&#10;&#10;Descrição gerada automaticamente">
            <a:extLst>
              <a:ext uri="{FF2B5EF4-FFF2-40B4-BE49-F238E27FC236}">
                <a16:creationId xmlns:a16="http://schemas.microsoft.com/office/drawing/2014/main" id="{3C66C3CF-9ED6-44AB-B052-8700ADCA8E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0942" y="232193"/>
            <a:ext cx="2134209" cy="974622"/>
          </a:xfrm>
          <a:prstGeom prst="rect">
            <a:avLst/>
          </a:prstGeom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2020EFC2-6589-4BDD-8AD2-98EB8F9F73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9496" y="3202705"/>
            <a:ext cx="3459355" cy="1297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DFD7C6D9-AA86-4F5E-9B7A-E5DEE87B6B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3802" y="2480653"/>
            <a:ext cx="689803" cy="697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7299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26FA7A6A-8F6F-486D-97DA-735C11B9179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64517" y="6371483"/>
            <a:ext cx="1274210" cy="486517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94EC71E7-FDE3-4E8E-B45A-5D710285EEA6}"/>
              </a:ext>
            </a:extLst>
          </p:cNvPr>
          <p:cNvSpPr/>
          <p:nvPr/>
        </p:nvSpPr>
        <p:spPr>
          <a:xfrm>
            <a:off x="-2" y="1318952"/>
            <a:ext cx="742105" cy="1366744"/>
          </a:xfrm>
          <a:prstGeom prst="rect">
            <a:avLst/>
          </a:prstGeom>
          <a:solidFill>
            <a:srgbClr val="DB00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425E0813-C5E3-4170-8D40-085FA0A82E84}"/>
              </a:ext>
            </a:extLst>
          </p:cNvPr>
          <p:cNvSpPr/>
          <p:nvPr/>
        </p:nvSpPr>
        <p:spPr>
          <a:xfrm>
            <a:off x="0" y="2685696"/>
            <a:ext cx="742104" cy="1435580"/>
          </a:xfrm>
          <a:prstGeom prst="rect">
            <a:avLst/>
          </a:prstGeom>
          <a:solidFill>
            <a:srgbClr val="4A59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9A7FCAA2-5B1E-4AA5-8B67-D15AA01257FE}"/>
              </a:ext>
            </a:extLst>
          </p:cNvPr>
          <p:cNvSpPr/>
          <p:nvPr/>
        </p:nvSpPr>
        <p:spPr>
          <a:xfrm>
            <a:off x="-1" y="0"/>
            <a:ext cx="742104" cy="1318952"/>
          </a:xfrm>
          <a:prstGeom prst="rect">
            <a:avLst/>
          </a:prstGeom>
          <a:solidFill>
            <a:srgbClr val="8D2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BA5EEFE6-5A59-4173-B5DF-FABF66C0B26D}"/>
              </a:ext>
            </a:extLst>
          </p:cNvPr>
          <p:cNvSpPr/>
          <p:nvPr/>
        </p:nvSpPr>
        <p:spPr>
          <a:xfrm>
            <a:off x="0" y="4121276"/>
            <a:ext cx="742104" cy="1435580"/>
          </a:xfrm>
          <a:prstGeom prst="rect">
            <a:avLst/>
          </a:prstGeom>
          <a:solidFill>
            <a:srgbClr val="DB00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C0305CD5-A077-4F15-A6E1-720A926271EE}"/>
              </a:ext>
            </a:extLst>
          </p:cNvPr>
          <p:cNvSpPr/>
          <p:nvPr/>
        </p:nvSpPr>
        <p:spPr>
          <a:xfrm>
            <a:off x="0" y="5556856"/>
            <a:ext cx="742104" cy="1301143"/>
          </a:xfrm>
          <a:prstGeom prst="rect">
            <a:avLst/>
          </a:prstGeom>
          <a:solidFill>
            <a:srgbClr val="43BF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CaixaDeTexto 15">
            <a:extLst>
              <a:ext uri="{FF2B5EF4-FFF2-40B4-BE49-F238E27FC236}">
                <a16:creationId xmlns:a16="http://schemas.microsoft.com/office/drawing/2014/main" id="{BBE0145C-9805-4A12-867E-1CBF56CC59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6829" y="1211561"/>
            <a:ext cx="8143875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800" b="1" dirty="0">
              <a:latin typeface="Arial" charset="0"/>
              <a:cs typeface="Arial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Arial" charset="0"/>
              </a:rPr>
              <a:t>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Arial" charset="0"/>
              </a:rPr>
              <a:t>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Arial" charset="0"/>
              </a:rPr>
              <a:t> 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Arial" charset="0"/>
              </a:rPr>
              <a:t> 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b="1" dirty="0">
              <a:latin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b="1" dirty="0">
              <a:latin typeface="Arial" charset="0"/>
              <a:cs typeface="Arial" charset="0"/>
            </a:endParaRPr>
          </a:p>
        </p:txBody>
      </p:sp>
      <p:sp>
        <p:nvSpPr>
          <p:cNvPr id="19" name="CaixaDeTexto 11">
            <a:extLst>
              <a:ext uri="{FF2B5EF4-FFF2-40B4-BE49-F238E27FC236}">
                <a16:creationId xmlns:a16="http://schemas.microsoft.com/office/drawing/2014/main" id="{C2BBE90C-807D-422D-B765-92F1B216ED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497" y="816834"/>
            <a:ext cx="81438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000" dirty="0">
                <a:latin typeface="Arial" charset="0"/>
                <a:cs typeface="Arial" charset="0"/>
              </a:rPr>
              <a:t> </a:t>
            </a:r>
          </a:p>
        </p:txBody>
      </p:sp>
      <p:sp>
        <p:nvSpPr>
          <p:cNvPr id="31" name="CaixaDeTexto 11">
            <a:extLst>
              <a:ext uri="{FF2B5EF4-FFF2-40B4-BE49-F238E27FC236}">
                <a16:creationId xmlns:a16="http://schemas.microsoft.com/office/drawing/2014/main" id="{EE47652E-2F06-449D-B632-84D66D1981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5676" y="542156"/>
            <a:ext cx="8143875" cy="1261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pt-BR" alt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Sammy" panose="02000506030000020004" pitchFamily="50" charset="0"/>
              </a:rPr>
              <a:t>Atualização Cadastral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2000" b="1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2000" dirty="0">
              <a:latin typeface="Arial" charset="0"/>
            </a:endParaRPr>
          </a:p>
        </p:txBody>
      </p:sp>
      <p:sp>
        <p:nvSpPr>
          <p:cNvPr id="15" name="CaixaDeTexto 15">
            <a:extLst>
              <a:ext uri="{FF2B5EF4-FFF2-40B4-BE49-F238E27FC236}">
                <a16:creationId xmlns:a16="http://schemas.microsoft.com/office/drawing/2014/main" id="{DDA70670-D2CF-4729-B6FF-0E7CF35801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4767" y="1914640"/>
            <a:ext cx="7807997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+mn-lt"/>
              </a:rPr>
              <a:t>Mantenha a empresa informada quanto às alterações de seus dados pessoais, informando ao RH as alterações que se referem a: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+mn-lt"/>
              </a:rPr>
              <a:t>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+mn-lt"/>
                <a:cs typeface="Arial" charset="0"/>
              </a:rPr>
              <a:t>- Telefone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+mn-lt"/>
              </a:rPr>
              <a:t>- Mudança de estado civil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+mn-lt"/>
              </a:rPr>
              <a:t>- Número de beneficiário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+mn-lt"/>
              </a:rPr>
              <a:t>- Nascimento/falecimento de filho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+mn-lt"/>
              </a:rPr>
              <a:t>- Mudança de endereço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+mn-lt"/>
              </a:rPr>
              <a:t>- Mudança de grau de instrução</a:t>
            </a:r>
          </a:p>
          <a:p>
            <a:pPr algn="just" eaLnBrk="1" hangingPunct="1">
              <a:spcBef>
                <a:spcPct val="0"/>
              </a:spcBef>
              <a:buFontTx/>
              <a:buChar char="-"/>
            </a:pPr>
            <a:r>
              <a:rPr lang="pt-BR" altLang="pt-BR" sz="1800" dirty="0">
                <a:latin typeface="+mn-lt"/>
              </a:rPr>
              <a:t> Obtenção ou alteração de documentos: título de eleitor, carteira de identidade, CPF, etc.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329EE717-1BB3-4E85-AB0B-114B400DB1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8642" y="2439970"/>
            <a:ext cx="2495393" cy="2613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DFD7C6D9-AA86-4F5E-9B7A-E5DEE87B6B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6720" y="2097310"/>
            <a:ext cx="689803" cy="697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Imagem 22" descr="Logotipo&#10;&#10;Descrição gerada automaticamente">
            <a:extLst>
              <a:ext uri="{FF2B5EF4-FFF2-40B4-BE49-F238E27FC236}">
                <a16:creationId xmlns:a16="http://schemas.microsoft.com/office/drawing/2014/main" id="{3C66C3CF-9ED6-44AB-B052-8700ADCA8E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0942" y="232193"/>
            <a:ext cx="2134209" cy="974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221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26FA7A6A-8F6F-486D-97DA-735C11B9179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64517" y="6371483"/>
            <a:ext cx="1274210" cy="486517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94EC71E7-FDE3-4E8E-B45A-5D710285EEA6}"/>
              </a:ext>
            </a:extLst>
          </p:cNvPr>
          <p:cNvSpPr/>
          <p:nvPr/>
        </p:nvSpPr>
        <p:spPr>
          <a:xfrm>
            <a:off x="-2" y="1318952"/>
            <a:ext cx="742105" cy="1366744"/>
          </a:xfrm>
          <a:prstGeom prst="rect">
            <a:avLst/>
          </a:prstGeom>
          <a:solidFill>
            <a:srgbClr val="DB00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425E0813-C5E3-4170-8D40-085FA0A82E84}"/>
              </a:ext>
            </a:extLst>
          </p:cNvPr>
          <p:cNvSpPr/>
          <p:nvPr/>
        </p:nvSpPr>
        <p:spPr>
          <a:xfrm>
            <a:off x="0" y="2685696"/>
            <a:ext cx="742104" cy="1435580"/>
          </a:xfrm>
          <a:prstGeom prst="rect">
            <a:avLst/>
          </a:prstGeom>
          <a:solidFill>
            <a:srgbClr val="4A59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9A7FCAA2-5B1E-4AA5-8B67-D15AA01257FE}"/>
              </a:ext>
            </a:extLst>
          </p:cNvPr>
          <p:cNvSpPr/>
          <p:nvPr/>
        </p:nvSpPr>
        <p:spPr>
          <a:xfrm>
            <a:off x="-1" y="0"/>
            <a:ext cx="742104" cy="1318952"/>
          </a:xfrm>
          <a:prstGeom prst="rect">
            <a:avLst/>
          </a:prstGeom>
          <a:solidFill>
            <a:srgbClr val="8D2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BA5EEFE6-5A59-4173-B5DF-FABF66C0B26D}"/>
              </a:ext>
            </a:extLst>
          </p:cNvPr>
          <p:cNvSpPr/>
          <p:nvPr/>
        </p:nvSpPr>
        <p:spPr>
          <a:xfrm>
            <a:off x="0" y="4121276"/>
            <a:ext cx="742104" cy="1435580"/>
          </a:xfrm>
          <a:prstGeom prst="rect">
            <a:avLst/>
          </a:prstGeom>
          <a:solidFill>
            <a:srgbClr val="DB00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C0305CD5-A077-4F15-A6E1-720A926271EE}"/>
              </a:ext>
            </a:extLst>
          </p:cNvPr>
          <p:cNvSpPr/>
          <p:nvPr/>
        </p:nvSpPr>
        <p:spPr>
          <a:xfrm>
            <a:off x="0" y="5556856"/>
            <a:ext cx="742104" cy="1301143"/>
          </a:xfrm>
          <a:prstGeom prst="rect">
            <a:avLst/>
          </a:prstGeom>
          <a:solidFill>
            <a:srgbClr val="43BF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D5444901-72C3-4A31-8C71-3AB4901220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0942" y="232193"/>
            <a:ext cx="2134209" cy="974622"/>
          </a:xfrm>
          <a:prstGeom prst="rect">
            <a:avLst/>
          </a:prstGeom>
        </p:spPr>
      </p:pic>
      <p:pic>
        <p:nvPicPr>
          <p:cNvPr id="2" name="Imagem 1" descr="Ícone&#10;&#10;Descrição gerada automaticamente">
            <a:extLst>
              <a:ext uri="{FF2B5EF4-FFF2-40B4-BE49-F238E27FC236}">
                <a16:creationId xmlns:a16="http://schemas.microsoft.com/office/drawing/2014/main" id="{04CDDDB4-D40A-6695-4AEC-BD9D35C669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3020" y="2636347"/>
            <a:ext cx="2176788" cy="2176788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89B68B7D-EC6A-DFF8-9B30-685DF4DF21CA}"/>
              </a:ext>
            </a:extLst>
          </p:cNvPr>
          <p:cNvSpPr txBox="1"/>
          <p:nvPr/>
        </p:nvSpPr>
        <p:spPr>
          <a:xfrm>
            <a:off x="1041324" y="232193"/>
            <a:ext cx="7907943" cy="144655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pt-BR" sz="6600" dirty="0">
                <a:latin typeface="Bebas Neue" panose="020B0606020202050201" pitchFamily="34" charset="0"/>
                <a:ea typeface="Roboto Cn" pitchFamily="2" charset="0"/>
              </a:rPr>
              <a:t>Ponto eletrônico / </a:t>
            </a:r>
            <a:r>
              <a:rPr lang="pt-BR" sz="6600" dirty="0" err="1">
                <a:latin typeface="Bebas Neue" panose="020B0606020202050201" pitchFamily="34" charset="0"/>
                <a:ea typeface="Roboto Cn" pitchFamily="2" charset="0"/>
              </a:rPr>
              <a:t>app’s</a:t>
            </a:r>
            <a:r>
              <a:rPr lang="pt-BR" sz="8800" dirty="0">
                <a:latin typeface="Bebas Neue" panose="020B0606020202050201" pitchFamily="34" charset="0"/>
                <a:ea typeface="Roboto Cn" pitchFamily="2" charset="0"/>
              </a:rPr>
              <a:t> </a:t>
            </a:r>
          </a:p>
        </p:txBody>
      </p:sp>
      <p:pic>
        <p:nvPicPr>
          <p:cNvPr id="5" name="Imagem 4" descr="Ícone&#10;&#10;Descrição gerada automaticamente">
            <a:hlinkClick r:id="rId5" action="ppaction://hlinkfile"/>
            <a:extLst>
              <a:ext uri="{FF2B5EF4-FFF2-40B4-BE49-F238E27FC236}">
                <a16:creationId xmlns:a16="http://schemas.microsoft.com/office/drawing/2014/main" id="{8E73EC24-7838-2C5E-50FE-48CB69C32B4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8175" y="2768599"/>
            <a:ext cx="2044536" cy="2044536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2F0FBD75-F674-7D3C-56D2-B42A8262CD4B}"/>
              </a:ext>
            </a:extLst>
          </p:cNvPr>
          <p:cNvSpPr txBox="1"/>
          <p:nvPr/>
        </p:nvSpPr>
        <p:spPr>
          <a:xfrm>
            <a:off x="5542261" y="2335060"/>
            <a:ext cx="1841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Meu RH 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A47F6811-FE42-4382-5754-873AC0E6F765}"/>
              </a:ext>
            </a:extLst>
          </p:cNvPr>
          <p:cNvSpPr txBox="1"/>
          <p:nvPr/>
        </p:nvSpPr>
        <p:spPr>
          <a:xfrm>
            <a:off x="1948921" y="2399267"/>
            <a:ext cx="1841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Ponto Eletrônico</a:t>
            </a:r>
          </a:p>
        </p:txBody>
      </p:sp>
      <p:pic>
        <p:nvPicPr>
          <p:cNvPr id="16" name="Picture 7" descr="http://www.sindsaudeba.org.br/novo/wp-content/uploads/2013/05/ponto-eletronico1.jpg">
            <a:hlinkClick r:id="rId7" action="ppaction://hlinkfile"/>
            <a:extLst>
              <a:ext uri="{FF2B5EF4-FFF2-40B4-BE49-F238E27FC236}">
                <a16:creationId xmlns:a16="http://schemas.microsoft.com/office/drawing/2014/main" id="{DC8B089C-C6EF-0F27-06CB-757B3B34B9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741" y="2902530"/>
            <a:ext cx="2088233" cy="1778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Imagem 18" descr="Uma imagem contendo nome da empresa&#10;&#10;Descrição gerada automaticamente">
            <a:extLst>
              <a:ext uri="{FF2B5EF4-FFF2-40B4-BE49-F238E27FC236}">
                <a16:creationId xmlns:a16="http://schemas.microsoft.com/office/drawing/2014/main" id="{79378F30-70C2-9F88-ED19-0677B84D9CAE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055" b="37555"/>
          <a:stretch/>
        </p:blipFill>
        <p:spPr>
          <a:xfrm>
            <a:off x="8508914" y="2243673"/>
            <a:ext cx="1905000" cy="578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491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  <p:bldP spid="1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26FA7A6A-8F6F-486D-97DA-735C11B9179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64517" y="6371483"/>
            <a:ext cx="1274210" cy="486517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94EC71E7-FDE3-4E8E-B45A-5D710285EEA6}"/>
              </a:ext>
            </a:extLst>
          </p:cNvPr>
          <p:cNvSpPr/>
          <p:nvPr/>
        </p:nvSpPr>
        <p:spPr>
          <a:xfrm>
            <a:off x="-2" y="1318952"/>
            <a:ext cx="742105" cy="1366744"/>
          </a:xfrm>
          <a:prstGeom prst="rect">
            <a:avLst/>
          </a:prstGeom>
          <a:solidFill>
            <a:srgbClr val="DB00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425E0813-C5E3-4170-8D40-085FA0A82E84}"/>
              </a:ext>
            </a:extLst>
          </p:cNvPr>
          <p:cNvSpPr/>
          <p:nvPr/>
        </p:nvSpPr>
        <p:spPr>
          <a:xfrm>
            <a:off x="0" y="2685696"/>
            <a:ext cx="742104" cy="1435580"/>
          </a:xfrm>
          <a:prstGeom prst="rect">
            <a:avLst/>
          </a:prstGeom>
          <a:solidFill>
            <a:srgbClr val="4A59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9A7FCAA2-5B1E-4AA5-8B67-D15AA01257FE}"/>
              </a:ext>
            </a:extLst>
          </p:cNvPr>
          <p:cNvSpPr/>
          <p:nvPr/>
        </p:nvSpPr>
        <p:spPr>
          <a:xfrm>
            <a:off x="-1" y="0"/>
            <a:ext cx="742104" cy="1318952"/>
          </a:xfrm>
          <a:prstGeom prst="rect">
            <a:avLst/>
          </a:prstGeom>
          <a:solidFill>
            <a:srgbClr val="8D2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BA5EEFE6-5A59-4173-B5DF-FABF66C0B26D}"/>
              </a:ext>
            </a:extLst>
          </p:cNvPr>
          <p:cNvSpPr/>
          <p:nvPr/>
        </p:nvSpPr>
        <p:spPr>
          <a:xfrm>
            <a:off x="0" y="4121276"/>
            <a:ext cx="742104" cy="1435580"/>
          </a:xfrm>
          <a:prstGeom prst="rect">
            <a:avLst/>
          </a:prstGeom>
          <a:solidFill>
            <a:srgbClr val="DB00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C0305CD5-A077-4F15-A6E1-720A926271EE}"/>
              </a:ext>
            </a:extLst>
          </p:cNvPr>
          <p:cNvSpPr/>
          <p:nvPr/>
        </p:nvSpPr>
        <p:spPr>
          <a:xfrm>
            <a:off x="0" y="5556856"/>
            <a:ext cx="742104" cy="1301143"/>
          </a:xfrm>
          <a:prstGeom prst="rect">
            <a:avLst/>
          </a:prstGeom>
          <a:solidFill>
            <a:srgbClr val="43BF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CaixaDeTexto 15">
            <a:extLst>
              <a:ext uri="{FF2B5EF4-FFF2-40B4-BE49-F238E27FC236}">
                <a16:creationId xmlns:a16="http://schemas.microsoft.com/office/drawing/2014/main" id="{BBE0145C-9805-4A12-867E-1CBF56CC59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6829" y="1211561"/>
            <a:ext cx="8143875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800" b="1" dirty="0">
              <a:latin typeface="Arial" charset="0"/>
              <a:cs typeface="Arial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Arial" charset="0"/>
              </a:rPr>
              <a:t>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Arial" charset="0"/>
              </a:rPr>
              <a:t>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Arial" charset="0"/>
              </a:rPr>
              <a:t> 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Arial" charset="0"/>
              </a:rPr>
              <a:t> 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b="1" dirty="0">
              <a:latin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b="1" dirty="0">
              <a:latin typeface="Arial" charset="0"/>
              <a:cs typeface="Arial" charset="0"/>
            </a:endParaRPr>
          </a:p>
        </p:txBody>
      </p:sp>
      <p:sp>
        <p:nvSpPr>
          <p:cNvPr id="17" name="CaixaDeTexto 15">
            <a:extLst>
              <a:ext uri="{FF2B5EF4-FFF2-40B4-BE49-F238E27FC236}">
                <a16:creationId xmlns:a16="http://schemas.microsoft.com/office/drawing/2014/main" id="{A1622BB0-7DEE-4D7A-903B-082351E75F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5856" y="1201622"/>
            <a:ext cx="8143875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800" b="1" dirty="0">
              <a:latin typeface="Arial" charset="0"/>
              <a:cs typeface="Arial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Arial" charset="0"/>
              </a:rPr>
              <a:t>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Arial" charset="0"/>
              </a:rPr>
              <a:t>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Arial" charset="0"/>
              </a:rPr>
              <a:t> 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Arial" charset="0"/>
              </a:rPr>
              <a:t> 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b="1" dirty="0">
              <a:latin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b="1" dirty="0">
              <a:latin typeface="Arial" charset="0"/>
              <a:cs typeface="Arial" charset="0"/>
            </a:endParaRPr>
          </a:p>
        </p:txBody>
      </p:sp>
      <p:sp>
        <p:nvSpPr>
          <p:cNvPr id="19" name="CaixaDeTexto 11">
            <a:extLst>
              <a:ext uri="{FF2B5EF4-FFF2-40B4-BE49-F238E27FC236}">
                <a16:creationId xmlns:a16="http://schemas.microsoft.com/office/drawing/2014/main" id="{C2BBE90C-807D-422D-B765-92F1B216ED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497" y="816834"/>
            <a:ext cx="81438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000" dirty="0">
                <a:latin typeface="Arial" charset="0"/>
                <a:cs typeface="Arial" charset="0"/>
              </a:rPr>
              <a:t> </a:t>
            </a:r>
          </a:p>
        </p:txBody>
      </p:sp>
      <p:sp>
        <p:nvSpPr>
          <p:cNvPr id="31" name="CaixaDeTexto 11">
            <a:extLst>
              <a:ext uri="{FF2B5EF4-FFF2-40B4-BE49-F238E27FC236}">
                <a16:creationId xmlns:a16="http://schemas.microsoft.com/office/drawing/2014/main" id="{EE47652E-2F06-449D-B632-84D66D1981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5676" y="542156"/>
            <a:ext cx="814387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S Sammy" panose="02000506030000020004" pitchFamily="50" charset="0"/>
              </a:rPr>
              <a:t>Jornada de Trabalho</a:t>
            </a:r>
            <a:endParaRPr lang="pt-BR" altLang="pt-BR" sz="2000" b="1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2000" dirty="0">
              <a:latin typeface="Arial" charset="0"/>
            </a:endParaRPr>
          </a:p>
        </p:txBody>
      </p:sp>
      <p:sp>
        <p:nvSpPr>
          <p:cNvPr id="23" name="CaixaDeTexto 15">
            <a:extLst>
              <a:ext uri="{FF2B5EF4-FFF2-40B4-BE49-F238E27FC236}">
                <a16:creationId xmlns:a16="http://schemas.microsoft.com/office/drawing/2014/main" id="{E3361CE9-F5A0-4B12-BFC6-AC91116330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6828" y="1861091"/>
            <a:ext cx="7739545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+mn-lt"/>
              </a:rPr>
              <a:t>A jornada será das 08:00 às 18:00 de segunda a quinta-feira e sexta-feira das 08:00 às 17:00, com 01 hora de intervalo para refeição e descanso;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pt-BR" altLang="pt-BR" sz="1800" dirty="0">
              <a:latin typeface="+mn-lt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+mn-lt"/>
              </a:rPr>
              <a:t>Todos os funcionários fazem o total de 44 horas semanais já estando compensado os sábados;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pt-BR" altLang="pt-BR" sz="1800" dirty="0">
              <a:latin typeface="+mn-lt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+mn-lt"/>
              </a:rPr>
              <a:t>Trabalhamos com banco de horas, ao vencimento do mesmo de acordo com a convenção coletiva de cada estado é pago como hora extra;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pt-BR" altLang="pt-BR" sz="1800" dirty="0">
              <a:latin typeface="+mn-lt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+mn-lt"/>
              </a:rPr>
              <a:t>Paga-se hora extra diretamente sem ir para banco de horas quando se trata de trabalhos eventuais aos domingos e feriados;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pt-BR" altLang="pt-BR" sz="1800" dirty="0">
              <a:latin typeface="+mn-lt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+mn-lt"/>
              </a:rPr>
              <a:t>Importante em caso de banco de horas negativo acima de -10h, as horas excedentes serão descontados em folha.</a:t>
            </a:r>
          </a:p>
        </p:txBody>
      </p:sp>
      <p:pic>
        <p:nvPicPr>
          <p:cNvPr id="24" name="Picture 1">
            <a:extLst>
              <a:ext uri="{FF2B5EF4-FFF2-40B4-BE49-F238E27FC236}">
                <a16:creationId xmlns:a16="http://schemas.microsoft.com/office/drawing/2014/main" id="{E9D109AE-6A84-4DBC-8210-618149607D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5801" y="2685696"/>
            <a:ext cx="2033587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Imagem 27" descr="Logotipo&#10;&#10;Descrição gerada automaticamente">
            <a:extLst>
              <a:ext uri="{FF2B5EF4-FFF2-40B4-BE49-F238E27FC236}">
                <a16:creationId xmlns:a16="http://schemas.microsoft.com/office/drawing/2014/main" id="{E63B7098-F495-456D-9E64-D38EC93C5B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0942" y="232193"/>
            <a:ext cx="2134209" cy="974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806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26FA7A6A-8F6F-486D-97DA-735C11B9179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64517" y="6371483"/>
            <a:ext cx="1274210" cy="486517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94EC71E7-FDE3-4E8E-B45A-5D710285EEA6}"/>
              </a:ext>
            </a:extLst>
          </p:cNvPr>
          <p:cNvSpPr/>
          <p:nvPr/>
        </p:nvSpPr>
        <p:spPr>
          <a:xfrm>
            <a:off x="-2" y="1318952"/>
            <a:ext cx="742105" cy="1366744"/>
          </a:xfrm>
          <a:prstGeom prst="rect">
            <a:avLst/>
          </a:prstGeom>
          <a:solidFill>
            <a:srgbClr val="DB00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425E0813-C5E3-4170-8D40-085FA0A82E84}"/>
              </a:ext>
            </a:extLst>
          </p:cNvPr>
          <p:cNvSpPr/>
          <p:nvPr/>
        </p:nvSpPr>
        <p:spPr>
          <a:xfrm>
            <a:off x="0" y="2685696"/>
            <a:ext cx="742104" cy="1435580"/>
          </a:xfrm>
          <a:prstGeom prst="rect">
            <a:avLst/>
          </a:prstGeom>
          <a:solidFill>
            <a:srgbClr val="4A59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9A7FCAA2-5B1E-4AA5-8B67-D15AA01257FE}"/>
              </a:ext>
            </a:extLst>
          </p:cNvPr>
          <p:cNvSpPr/>
          <p:nvPr/>
        </p:nvSpPr>
        <p:spPr>
          <a:xfrm>
            <a:off x="-1" y="0"/>
            <a:ext cx="742104" cy="1318952"/>
          </a:xfrm>
          <a:prstGeom prst="rect">
            <a:avLst/>
          </a:prstGeom>
          <a:solidFill>
            <a:srgbClr val="8D2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BA5EEFE6-5A59-4173-B5DF-FABF66C0B26D}"/>
              </a:ext>
            </a:extLst>
          </p:cNvPr>
          <p:cNvSpPr/>
          <p:nvPr/>
        </p:nvSpPr>
        <p:spPr>
          <a:xfrm>
            <a:off x="0" y="4121276"/>
            <a:ext cx="742104" cy="1435580"/>
          </a:xfrm>
          <a:prstGeom prst="rect">
            <a:avLst/>
          </a:prstGeom>
          <a:solidFill>
            <a:srgbClr val="DB00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C0305CD5-A077-4F15-A6E1-720A926271EE}"/>
              </a:ext>
            </a:extLst>
          </p:cNvPr>
          <p:cNvSpPr/>
          <p:nvPr/>
        </p:nvSpPr>
        <p:spPr>
          <a:xfrm>
            <a:off x="0" y="5556856"/>
            <a:ext cx="742104" cy="1301143"/>
          </a:xfrm>
          <a:prstGeom prst="rect">
            <a:avLst/>
          </a:prstGeom>
          <a:solidFill>
            <a:srgbClr val="43BF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CaixaDeTexto 15">
            <a:extLst>
              <a:ext uri="{FF2B5EF4-FFF2-40B4-BE49-F238E27FC236}">
                <a16:creationId xmlns:a16="http://schemas.microsoft.com/office/drawing/2014/main" id="{BBE0145C-9805-4A12-867E-1CBF56CC59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6829" y="1211561"/>
            <a:ext cx="8143875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800" b="1" dirty="0">
              <a:latin typeface="Arial" charset="0"/>
              <a:cs typeface="Arial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Arial" charset="0"/>
              </a:rPr>
              <a:t>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Arial" charset="0"/>
              </a:rPr>
              <a:t>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Arial" charset="0"/>
              </a:rPr>
              <a:t> 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Arial" charset="0"/>
              </a:rPr>
              <a:t> 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b="1" dirty="0">
              <a:latin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b="1" dirty="0">
              <a:latin typeface="Arial" charset="0"/>
              <a:cs typeface="Arial" charset="0"/>
            </a:endParaRPr>
          </a:p>
        </p:txBody>
      </p:sp>
      <p:sp>
        <p:nvSpPr>
          <p:cNvPr id="17" name="CaixaDeTexto 15">
            <a:extLst>
              <a:ext uri="{FF2B5EF4-FFF2-40B4-BE49-F238E27FC236}">
                <a16:creationId xmlns:a16="http://schemas.microsoft.com/office/drawing/2014/main" id="{A1622BB0-7DEE-4D7A-903B-082351E75F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5856" y="1201622"/>
            <a:ext cx="8143875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800" b="1" dirty="0">
              <a:latin typeface="Arial" charset="0"/>
              <a:cs typeface="Arial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Arial" charset="0"/>
              </a:rPr>
              <a:t>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Arial" charset="0"/>
              </a:rPr>
              <a:t>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Arial" charset="0"/>
              </a:rPr>
              <a:t>  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Arial" charset="0"/>
              </a:rPr>
              <a:t> 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b="1" dirty="0">
              <a:latin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b="1" dirty="0">
              <a:latin typeface="Arial" charset="0"/>
              <a:cs typeface="Arial" charset="0"/>
            </a:endParaRPr>
          </a:p>
        </p:txBody>
      </p:sp>
      <p:sp>
        <p:nvSpPr>
          <p:cNvPr id="19" name="CaixaDeTexto 11">
            <a:extLst>
              <a:ext uri="{FF2B5EF4-FFF2-40B4-BE49-F238E27FC236}">
                <a16:creationId xmlns:a16="http://schemas.microsoft.com/office/drawing/2014/main" id="{C2BBE90C-807D-422D-B765-92F1B216ED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497" y="816834"/>
            <a:ext cx="81438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000" dirty="0">
                <a:latin typeface="Arial" charset="0"/>
                <a:cs typeface="Arial" charset="0"/>
              </a:rPr>
              <a:t> </a:t>
            </a:r>
          </a:p>
        </p:txBody>
      </p:sp>
      <p:sp>
        <p:nvSpPr>
          <p:cNvPr id="23" name="CaixaDeTexto 15">
            <a:extLst>
              <a:ext uri="{FF2B5EF4-FFF2-40B4-BE49-F238E27FC236}">
                <a16:creationId xmlns:a16="http://schemas.microsoft.com/office/drawing/2014/main" id="{E3361CE9-F5A0-4B12-BFC6-AC91116330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5676" y="1201622"/>
            <a:ext cx="11025596" cy="550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285750" indent="-285750" algn="just" eaLnBrk="1" hangingPunct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pt-BR" altLang="pt-BR" sz="1800" dirty="0">
                <a:latin typeface="+mn-lt"/>
              </a:rPr>
              <a:t>É necessário que o colaborador registre diariamente seu comparecimento ao serviço, através do relógio de ponto:</a:t>
            </a:r>
          </a:p>
          <a:p>
            <a:pPr marL="285750" indent="-285750" algn="just" eaLnBrk="1" hangingPunct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pt-BR" altLang="pt-BR" sz="1800" dirty="0">
              <a:latin typeface="+mn-lt"/>
            </a:endParaRPr>
          </a:p>
          <a:p>
            <a:pPr marL="285750" indent="-285750" algn="just" eaLnBrk="1" hangingPunct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pt-BR" altLang="pt-BR" sz="1800" dirty="0">
              <a:latin typeface="+mn-lt"/>
            </a:endParaRPr>
          </a:p>
          <a:p>
            <a:pPr marL="285750" indent="-285750" algn="just" eaLnBrk="1" hangingPunct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pt-BR" altLang="pt-BR" sz="1800" dirty="0">
              <a:latin typeface="+mn-lt"/>
            </a:endParaRPr>
          </a:p>
          <a:p>
            <a:pPr marL="285750" indent="-285750" algn="just" eaLnBrk="1" hangingPunct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pt-BR" altLang="pt-BR" sz="1800" dirty="0">
              <a:latin typeface="+mn-lt"/>
            </a:endParaRPr>
          </a:p>
          <a:p>
            <a:pPr marL="285750" indent="-285750" algn="just" eaLnBrk="1" hangingPunct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pt-BR" altLang="pt-BR" sz="1800" dirty="0">
              <a:latin typeface="+mn-lt"/>
            </a:endParaRPr>
          </a:p>
          <a:p>
            <a:pPr marL="285750" indent="-285750" algn="just" eaLnBrk="1" hangingPunct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pt-BR" altLang="pt-BR" sz="1800" dirty="0">
              <a:latin typeface="+mn-lt"/>
            </a:endParaRPr>
          </a:p>
          <a:p>
            <a:pPr marL="285750" indent="-285750" algn="just" eaLnBrk="1" hangingPunct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pt-BR" altLang="pt-BR" sz="1800" dirty="0">
                <a:latin typeface="+mn-lt"/>
              </a:rPr>
              <a:t>Horas Extraordinárias – Quando houver necessidade de realização de atividades fora do horário de trabalho, a mesma deve ser comunicada previamente ao seu superior imediato, a quem cabe autorizar a sua execução.</a:t>
            </a:r>
          </a:p>
          <a:p>
            <a:pPr marL="285750" indent="-285750" algn="just" eaLnBrk="1" hangingPunct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pt-BR" altLang="pt-BR" sz="1800" dirty="0">
                <a:latin typeface="+mn-lt"/>
              </a:rPr>
              <a:t>Ausências Legais – São aquelas que estão previstas na atual legislação trabalhista.</a:t>
            </a:r>
          </a:p>
          <a:p>
            <a:pPr marL="285750" indent="-285750" algn="just" eaLnBrk="1" hangingPunct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pt-BR" altLang="pt-BR" sz="1800" dirty="0">
                <a:latin typeface="+mn-lt"/>
              </a:rPr>
              <a:t>A justificativa é realizada através de um sistema interno onde você justificará os horários fora do horário padrão o treinamento será agendado pelo RH.</a:t>
            </a:r>
          </a:p>
          <a:p>
            <a:pPr marL="285750" indent="-285750" algn="just" eaLnBrk="1" hangingPunct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pt-BR" altLang="pt-BR" sz="1800" dirty="0">
                <a:latin typeface="+mn-lt"/>
              </a:rPr>
              <a:t>Cargos de gestão não possui controle de jornada, caso tenha equipes o mesmo irá realizar a aprovação.</a:t>
            </a:r>
          </a:p>
        </p:txBody>
      </p:sp>
      <p:pic>
        <p:nvPicPr>
          <p:cNvPr id="15" name="Imagem 14" descr="Logotipo&#10;&#10;Descrição gerada automaticamente">
            <a:extLst>
              <a:ext uri="{FF2B5EF4-FFF2-40B4-BE49-F238E27FC236}">
                <a16:creationId xmlns:a16="http://schemas.microsoft.com/office/drawing/2014/main" id="{BE2A261B-47B2-48C6-AE40-967312EF2B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0942" y="232193"/>
            <a:ext cx="2134209" cy="974622"/>
          </a:xfrm>
          <a:prstGeom prst="rect">
            <a:avLst/>
          </a:prstGeom>
        </p:spPr>
      </p:pic>
      <p:graphicFrame>
        <p:nvGraphicFramePr>
          <p:cNvPr id="10" name="Tabela 2">
            <a:extLst>
              <a:ext uri="{FF2B5EF4-FFF2-40B4-BE49-F238E27FC236}">
                <a16:creationId xmlns:a16="http://schemas.microsoft.com/office/drawing/2014/main" id="{637ABD70-C2AC-D041-39DB-E13E1E3A4D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8866894"/>
              </p:ext>
            </p:extLst>
          </p:nvPr>
        </p:nvGraphicFramePr>
        <p:xfrm>
          <a:off x="1211335" y="1897246"/>
          <a:ext cx="10514278" cy="23051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257139">
                  <a:extLst>
                    <a:ext uri="{9D8B030D-6E8A-4147-A177-3AD203B41FA5}">
                      <a16:colId xmlns:a16="http://schemas.microsoft.com/office/drawing/2014/main" val="918704365"/>
                    </a:ext>
                  </a:extLst>
                </a:gridCol>
                <a:gridCol w="5257139">
                  <a:extLst>
                    <a:ext uri="{9D8B030D-6E8A-4147-A177-3AD203B41FA5}">
                      <a16:colId xmlns:a16="http://schemas.microsoft.com/office/drawing/2014/main" val="2332164364"/>
                    </a:ext>
                  </a:extLst>
                </a:gridCol>
              </a:tblGrid>
              <a:tr h="1608783">
                <a:tc>
                  <a:txBody>
                    <a:bodyPr/>
                    <a:lstStyle/>
                    <a:p>
                      <a:r>
                        <a:rPr lang="pt-BR" dirty="0"/>
                        <a:t>Para os dias presenciais registrar pelo Relógio de ponto. </a:t>
                      </a:r>
                    </a:p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altLang="pt-BR" sz="1800" dirty="0">
                          <a:latin typeface="+mn-lt"/>
                        </a:rPr>
                        <a:t>Para os dias de trabalho remoto, através do APP “Meu RH”.</a:t>
                      </a:r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0697906"/>
                  </a:ext>
                </a:extLst>
              </a:tr>
              <a:tr h="696347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4422864"/>
                  </a:ext>
                </a:extLst>
              </a:tr>
            </a:tbl>
          </a:graphicData>
        </a:graphic>
      </p:graphicFrame>
      <p:pic>
        <p:nvPicPr>
          <p:cNvPr id="11" name="Picture 7" descr="http://www.sindsaudeba.org.br/novo/wp-content/uploads/2013/05/ponto-eletronico1.jpg">
            <a:extLst>
              <a:ext uri="{FF2B5EF4-FFF2-40B4-BE49-F238E27FC236}">
                <a16:creationId xmlns:a16="http://schemas.microsoft.com/office/drawing/2014/main" id="{06E7C0CC-43D5-86DF-A59F-6F71F403DD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7996" y="2497723"/>
            <a:ext cx="2088233" cy="1778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m 3" descr="Ícone&#10;&#10;Descrição gerada automaticamente">
            <a:extLst>
              <a:ext uri="{FF2B5EF4-FFF2-40B4-BE49-F238E27FC236}">
                <a16:creationId xmlns:a16="http://schemas.microsoft.com/office/drawing/2014/main" id="{C3778C81-0AD7-AA6A-2591-635503BDF0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5772" y="2296552"/>
            <a:ext cx="2136303" cy="2136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888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AA0E4EEC-E421-4107-9679-F4894B9C3311}"/>
              </a:ext>
            </a:extLst>
          </p:cNvPr>
          <p:cNvSpPr/>
          <p:nvPr/>
        </p:nvSpPr>
        <p:spPr>
          <a:xfrm>
            <a:off x="2536723" y="-1"/>
            <a:ext cx="2339050" cy="6858001"/>
          </a:xfrm>
          <a:prstGeom prst="rect">
            <a:avLst/>
          </a:prstGeom>
          <a:solidFill>
            <a:srgbClr val="DB00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07AAF4B7-9D17-4D16-8173-3D74A7B05F12}"/>
              </a:ext>
            </a:extLst>
          </p:cNvPr>
          <p:cNvSpPr/>
          <p:nvPr/>
        </p:nvSpPr>
        <p:spPr>
          <a:xfrm>
            <a:off x="4875129" y="-4048"/>
            <a:ext cx="2354066" cy="6862048"/>
          </a:xfrm>
          <a:prstGeom prst="rect">
            <a:avLst/>
          </a:prstGeom>
          <a:solidFill>
            <a:srgbClr val="4A59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B24E2B17-2F37-4E1D-9138-9C8D881C1439}"/>
              </a:ext>
            </a:extLst>
          </p:cNvPr>
          <p:cNvSpPr/>
          <p:nvPr/>
        </p:nvSpPr>
        <p:spPr>
          <a:xfrm>
            <a:off x="7229195" y="0"/>
            <a:ext cx="2481900" cy="6858000"/>
          </a:xfrm>
          <a:prstGeom prst="rect">
            <a:avLst/>
          </a:prstGeom>
          <a:solidFill>
            <a:srgbClr val="DB00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6CF5A774-5108-4C3C-B914-27A7FD4662D9}"/>
              </a:ext>
            </a:extLst>
          </p:cNvPr>
          <p:cNvSpPr/>
          <p:nvPr/>
        </p:nvSpPr>
        <p:spPr>
          <a:xfrm>
            <a:off x="9709809" y="-1"/>
            <a:ext cx="2481900" cy="6858001"/>
          </a:xfrm>
          <a:prstGeom prst="rect">
            <a:avLst/>
          </a:prstGeom>
          <a:solidFill>
            <a:srgbClr val="43BF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64D6522E-9642-474F-AA97-29B1FB7A31D9}"/>
              </a:ext>
            </a:extLst>
          </p:cNvPr>
          <p:cNvSpPr/>
          <p:nvPr/>
        </p:nvSpPr>
        <p:spPr>
          <a:xfrm>
            <a:off x="-1" y="-1"/>
            <a:ext cx="2536723" cy="6858001"/>
          </a:xfrm>
          <a:prstGeom prst="rect">
            <a:avLst/>
          </a:prstGeom>
          <a:solidFill>
            <a:srgbClr val="8D2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64A44222-9339-4982-B787-7D2BDC9915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33" t="85999" r="64760"/>
          <a:stretch/>
        </p:blipFill>
        <p:spPr>
          <a:xfrm>
            <a:off x="3098572" y="6093561"/>
            <a:ext cx="1187594" cy="600502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C42E1775-37B5-436E-B774-317C1616775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50" t="89146" r="36604" b="-1376"/>
          <a:stretch/>
        </p:blipFill>
        <p:spPr>
          <a:xfrm>
            <a:off x="5069363" y="6137686"/>
            <a:ext cx="1851753" cy="541748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8983FE64-02B1-4DEB-8E7A-E12C5A99F7A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165" t="87517" r="15290"/>
          <a:stretch/>
        </p:blipFill>
        <p:spPr>
          <a:xfrm>
            <a:off x="7812820" y="6141260"/>
            <a:ext cx="1291984" cy="552922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50E6E9C5-1EE8-493F-8B7E-2F0476BB81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76911" y="6176041"/>
            <a:ext cx="1269318" cy="527834"/>
          </a:xfrm>
          <a:prstGeom prst="rect">
            <a:avLst/>
          </a:prstGeom>
        </p:spPr>
      </p:pic>
      <p:pic>
        <p:nvPicPr>
          <p:cNvPr id="13" name="Imagem 12" descr="Uma imagem contendo desenho, relógio, mesa&#10;&#10;Descrição gerada automaticamente">
            <a:extLst>
              <a:ext uri="{FF2B5EF4-FFF2-40B4-BE49-F238E27FC236}">
                <a16:creationId xmlns:a16="http://schemas.microsoft.com/office/drawing/2014/main" id="{888B3E34-13A5-49DF-A171-C653F1BE72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359" y="6204820"/>
            <a:ext cx="1336958" cy="403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740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63"/>
    </mc:Choice>
    <mc:Fallback xmlns="">
      <p:transition advTm="3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ângulo 20">
            <a:extLst>
              <a:ext uri="{FF2B5EF4-FFF2-40B4-BE49-F238E27FC236}">
                <a16:creationId xmlns:a16="http://schemas.microsoft.com/office/drawing/2014/main" id="{3E40B938-E4D2-443F-9067-6DD741DD24EA}"/>
              </a:ext>
            </a:extLst>
          </p:cNvPr>
          <p:cNvSpPr/>
          <p:nvPr/>
        </p:nvSpPr>
        <p:spPr>
          <a:xfrm>
            <a:off x="-4028" y="6099744"/>
            <a:ext cx="2481900" cy="758256"/>
          </a:xfrm>
          <a:prstGeom prst="rect">
            <a:avLst/>
          </a:prstGeom>
          <a:solidFill>
            <a:srgbClr val="8D2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E7F1D45B-3725-404D-BB6A-51E730A1C2F4}"/>
              </a:ext>
            </a:extLst>
          </p:cNvPr>
          <p:cNvSpPr/>
          <p:nvPr/>
        </p:nvSpPr>
        <p:spPr>
          <a:xfrm>
            <a:off x="2477871" y="6099744"/>
            <a:ext cx="2288989" cy="758256"/>
          </a:xfrm>
          <a:prstGeom prst="rect">
            <a:avLst/>
          </a:prstGeom>
          <a:solidFill>
            <a:srgbClr val="DB00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26FA7A6A-8F6F-486D-97DA-735C11B9179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9359" y="1372876"/>
            <a:ext cx="10007762" cy="3821148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425E0813-C5E3-4170-8D40-085FA0A82E84}"/>
              </a:ext>
            </a:extLst>
          </p:cNvPr>
          <p:cNvSpPr/>
          <p:nvPr/>
        </p:nvSpPr>
        <p:spPr>
          <a:xfrm>
            <a:off x="4755792" y="6099744"/>
            <a:ext cx="2481900" cy="758256"/>
          </a:xfrm>
          <a:prstGeom prst="rect">
            <a:avLst/>
          </a:prstGeom>
          <a:solidFill>
            <a:srgbClr val="4A59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45A20C33-00F3-4043-8B5C-161BB634F1D8}"/>
              </a:ext>
            </a:extLst>
          </p:cNvPr>
          <p:cNvSpPr/>
          <p:nvPr/>
        </p:nvSpPr>
        <p:spPr>
          <a:xfrm>
            <a:off x="7227909" y="6099744"/>
            <a:ext cx="2481900" cy="758256"/>
          </a:xfrm>
          <a:prstGeom prst="rect">
            <a:avLst/>
          </a:prstGeom>
          <a:solidFill>
            <a:srgbClr val="DB00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5B658A03-5BA9-46C8-9AA2-C174296BFA36}"/>
              </a:ext>
            </a:extLst>
          </p:cNvPr>
          <p:cNvSpPr/>
          <p:nvPr/>
        </p:nvSpPr>
        <p:spPr>
          <a:xfrm>
            <a:off x="9709809" y="6099744"/>
            <a:ext cx="2481900" cy="763662"/>
          </a:xfrm>
          <a:prstGeom prst="rect">
            <a:avLst/>
          </a:prstGeom>
          <a:solidFill>
            <a:srgbClr val="43BF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13E36570-AF3E-49D7-BC1E-628A997700D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33" t="85999" r="64760"/>
          <a:stretch/>
        </p:blipFill>
        <p:spPr>
          <a:xfrm>
            <a:off x="3026002" y="6151618"/>
            <a:ext cx="1187594" cy="600502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D6A6A5B3-B1B6-40E5-B661-8F7B9EC4323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50" t="89146" r="36604" b="-1376"/>
          <a:stretch/>
        </p:blipFill>
        <p:spPr>
          <a:xfrm>
            <a:off x="5069363" y="6195743"/>
            <a:ext cx="1851753" cy="541748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66E87F8E-1A76-49B8-9053-334F542B254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165" t="87517" r="15290"/>
          <a:stretch/>
        </p:blipFill>
        <p:spPr>
          <a:xfrm>
            <a:off x="7812820" y="6199317"/>
            <a:ext cx="1291984" cy="552922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E59965E6-F29B-45BB-9D50-E38182E267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76911" y="6234098"/>
            <a:ext cx="1269318" cy="527834"/>
          </a:xfrm>
          <a:prstGeom prst="rect">
            <a:avLst/>
          </a:prstGeom>
        </p:spPr>
      </p:pic>
      <p:pic>
        <p:nvPicPr>
          <p:cNvPr id="19" name="Imagem 18" descr="Uma imagem contendo desenho, relógio, mesa&#10;&#10;Descrição gerada automaticamente">
            <a:extLst>
              <a:ext uri="{FF2B5EF4-FFF2-40B4-BE49-F238E27FC236}">
                <a16:creationId xmlns:a16="http://schemas.microsoft.com/office/drawing/2014/main" id="{ACD6D5A3-209D-4074-A7E1-057E2FC387F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359" y="6262877"/>
            <a:ext cx="1336958" cy="403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9997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1_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fa73c9c-f227-426b-8ef9-2448340e7bc3" xsi:nil="true"/>
    <lcf76f155ced4ddcb4097134ff3c332f xmlns="e2454212-1b6c-47e8-a2d4-dd25ee9ab560">
      <Terms xmlns="http://schemas.microsoft.com/office/infopath/2007/PartnerControls"/>
    </lcf76f155ced4ddcb4097134ff3c332f>
    <Teste xmlns="e2454212-1b6c-47e8-a2d4-dd25ee9ab560" xsi:nil="true"/>
    <Numerado xmlns="e2454212-1b6c-47e8-a2d4-dd25ee9ab560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CAEE4EE0255B0A4A80916CAEAEF6ECF0" ma:contentTypeVersion="19" ma:contentTypeDescription="Crie um novo documento." ma:contentTypeScope="" ma:versionID="1513e64e80674eeedc10b64be4f34bef">
  <xsd:schema xmlns:xsd="http://www.w3.org/2001/XMLSchema" xmlns:xs="http://www.w3.org/2001/XMLSchema" xmlns:p="http://schemas.microsoft.com/office/2006/metadata/properties" xmlns:ns2="e2454212-1b6c-47e8-a2d4-dd25ee9ab560" xmlns:ns3="2fa73c9c-f227-426b-8ef9-2448340e7bc3" targetNamespace="http://schemas.microsoft.com/office/2006/metadata/properties" ma:root="true" ma:fieldsID="63126d51cd4a41dc4a867be14b369f7a" ns2:_="" ns3:_="">
    <xsd:import namespace="e2454212-1b6c-47e8-a2d4-dd25ee9ab560"/>
    <xsd:import namespace="2fa73c9c-f227-426b-8ef9-2448340e7bc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Numerado" minOccurs="0"/>
                <xsd:element ref="ns2:Teste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454212-1b6c-47e8-a2d4-dd25ee9ab56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Marcações de imagem" ma:readOnly="false" ma:fieldId="{5cf76f15-5ced-4ddc-b409-7134ff3c332f}" ma:taxonomyMulti="true" ma:sspId="9b809226-ef1e-4b9f-8eb2-12f63be669d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Numerado" ma:index="23" nillable="true" ma:displayName="Numerado" ma:format="Dropdown" ma:internalName="Numerado" ma:percentage="FALSE">
      <xsd:simpleType>
        <xsd:restriction base="dms:Number"/>
      </xsd:simpleType>
    </xsd:element>
    <xsd:element name="Teste" ma:index="24" nillable="true" ma:displayName="Teste" ma:format="Dropdown" ma:internalName="Teste">
      <xsd:simpleType>
        <xsd:restriction base="dms:Note">
          <xsd:maxLength value="255"/>
        </xsd:restriction>
      </xsd:simple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a73c9c-f227-426b-8ef9-2448340e7bc3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f07bc811-1e90-40f3-abc7-92a90ad33f66}" ma:internalName="TaxCatchAll" ma:showField="CatchAllData" ma:web="2fa73c9c-f227-426b-8ef9-2448340e7bc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D8A3025-4DA0-4568-9EA1-C3D8F7983CE3}">
  <ds:schemaRefs>
    <ds:schemaRef ds:uri="http://schemas.microsoft.com/office/2006/metadata/properties"/>
    <ds:schemaRef ds:uri="http://schemas.microsoft.com/office/infopath/2007/PartnerControls"/>
    <ds:schemaRef ds:uri="2fa73c9c-f227-426b-8ef9-2448340e7bc3"/>
    <ds:schemaRef ds:uri="e2454212-1b6c-47e8-a2d4-dd25ee9ab560"/>
  </ds:schemaRefs>
</ds:datastoreItem>
</file>

<file path=customXml/itemProps2.xml><?xml version="1.0" encoding="utf-8"?>
<ds:datastoreItem xmlns:ds="http://schemas.openxmlformats.org/officeDocument/2006/customXml" ds:itemID="{385540A3-72D7-4057-A1DE-1C7EC515510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DB516BB-D967-41CD-AD8E-9D8EE6687785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4741</TotalTime>
  <Words>2873</Words>
  <Application>Microsoft Office PowerPoint</Application>
  <PresentationFormat>Widescreen</PresentationFormat>
  <Paragraphs>495</Paragraphs>
  <Slides>40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40</vt:i4>
      </vt:variant>
    </vt:vector>
  </HeadingPairs>
  <TitlesOfParts>
    <vt:vector size="49" baseType="lpstr">
      <vt:lpstr>Arial</vt:lpstr>
      <vt:lpstr>FS Sammy</vt:lpstr>
      <vt:lpstr>Calibri</vt:lpstr>
      <vt:lpstr>Bebas Neue</vt:lpstr>
      <vt:lpstr>Wingdings</vt:lpstr>
      <vt:lpstr>Aptos SemiBold</vt:lpstr>
      <vt:lpstr>Aptos ExtraBold</vt:lpstr>
      <vt:lpstr>Calibri Light</vt:lpstr>
      <vt:lpstr>1_Tema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Gisele Gonçalves Gomes</dc:creator>
  <cp:lastModifiedBy>Patricia Duru Guimarães</cp:lastModifiedBy>
  <cp:revision>228</cp:revision>
  <dcterms:created xsi:type="dcterms:W3CDTF">2019-03-18T18:33:00Z</dcterms:created>
  <dcterms:modified xsi:type="dcterms:W3CDTF">2023-09-10T18:56:58Z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0x010100CAEE4EE0255B0A4A80916CAEAEF6ECF0</vt:lpwstr>
  </property>
  <property fmtid="{D5CDD505-2E9C-101B-9397-08002B2CF9AE}" pid="3" name="Order">
    <vt:r8>1760800</vt:r8>
  </property>
  <property fmtid="{D5CDD505-2E9C-101B-9397-08002B2CF9AE}" pid="4" name="MediaServiceImageTags">
    <vt:lpwstr/>
  </property>
</Properties>
</file>