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75" r:id="rId5"/>
    <p:sldId id="256" r:id="rId6"/>
    <p:sldId id="318" r:id="rId7"/>
    <p:sldId id="313" r:id="rId8"/>
    <p:sldId id="319" r:id="rId9"/>
    <p:sldId id="320" r:id="rId10"/>
    <p:sldId id="321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D41AC5-C9AE-4233-A642-4D5C93C486EA}" v="6" dt="2025-08-19T11:44:26.8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578" autoAdjust="0"/>
  </p:normalViewPr>
  <p:slideViewPr>
    <p:cSldViewPr snapToGrid="0">
      <p:cViewPr varScale="1">
        <p:scale>
          <a:sx n="81" d="100"/>
          <a:sy n="81" d="100"/>
        </p:scale>
        <p:origin x="120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go Rodrigues" userId="81d3e900-e90c-415e-8e1f-9fbbf0ebaf46" providerId="ADAL" clId="{21D41AC5-C9AE-4233-A642-4D5C93C486EA}"/>
    <pc:docChg chg="custSel modSld">
      <pc:chgData name="Diego Rodrigues" userId="81d3e900-e90c-415e-8e1f-9fbbf0ebaf46" providerId="ADAL" clId="{21D41AC5-C9AE-4233-A642-4D5C93C486EA}" dt="2025-08-19T11:45:31.420" v="558" actId="20577"/>
      <pc:docMkLst>
        <pc:docMk/>
      </pc:docMkLst>
      <pc:sldChg chg="modSp mod">
        <pc:chgData name="Diego Rodrigues" userId="81d3e900-e90c-415e-8e1f-9fbbf0ebaf46" providerId="ADAL" clId="{21D41AC5-C9AE-4233-A642-4D5C93C486EA}" dt="2025-08-19T11:38:22.565" v="59" actId="20577"/>
        <pc:sldMkLst>
          <pc:docMk/>
          <pc:sldMk cId="208973044" sldId="275"/>
        </pc:sldMkLst>
        <pc:graphicFrameChg chg="modGraphic">
          <ac:chgData name="Diego Rodrigues" userId="81d3e900-e90c-415e-8e1f-9fbbf0ebaf46" providerId="ADAL" clId="{21D41AC5-C9AE-4233-A642-4D5C93C486EA}" dt="2025-08-19T11:38:22.565" v="59" actId="20577"/>
          <ac:graphicFrameMkLst>
            <pc:docMk/>
            <pc:sldMk cId="208973044" sldId="275"/>
            <ac:graphicFrameMk id="4" creationId="{69B1C229-DB25-1028-A81C-9F0AB5B6BA1D}"/>
          </ac:graphicFrameMkLst>
        </pc:graphicFrameChg>
      </pc:sldChg>
      <pc:sldChg chg="modSp mod">
        <pc:chgData name="Diego Rodrigues" userId="81d3e900-e90c-415e-8e1f-9fbbf0ebaf46" providerId="ADAL" clId="{21D41AC5-C9AE-4233-A642-4D5C93C486EA}" dt="2025-08-19T11:41:36.582" v="225" actId="15"/>
        <pc:sldMkLst>
          <pc:docMk/>
          <pc:sldMk cId="1685483515" sldId="313"/>
        </pc:sldMkLst>
        <pc:spChg chg="mod">
          <ac:chgData name="Diego Rodrigues" userId="81d3e900-e90c-415e-8e1f-9fbbf0ebaf46" providerId="ADAL" clId="{21D41AC5-C9AE-4233-A642-4D5C93C486EA}" dt="2025-08-19T11:41:36.582" v="225" actId="15"/>
          <ac:spMkLst>
            <pc:docMk/>
            <pc:sldMk cId="1685483515" sldId="313"/>
            <ac:spMk id="10" creationId="{DEDCA034-B807-4D86-9088-1FE2B10A479C}"/>
          </ac:spMkLst>
        </pc:spChg>
      </pc:sldChg>
      <pc:sldChg chg="addSp delSp modSp mod">
        <pc:chgData name="Diego Rodrigues" userId="81d3e900-e90c-415e-8e1f-9fbbf0ebaf46" providerId="ADAL" clId="{21D41AC5-C9AE-4233-A642-4D5C93C486EA}" dt="2025-08-19T11:39:38.166" v="163" actId="20577"/>
        <pc:sldMkLst>
          <pc:docMk/>
          <pc:sldMk cId="1933611071" sldId="318"/>
        </pc:sldMkLst>
        <pc:spChg chg="add mod">
          <ac:chgData name="Diego Rodrigues" userId="81d3e900-e90c-415e-8e1f-9fbbf0ebaf46" providerId="ADAL" clId="{21D41AC5-C9AE-4233-A642-4D5C93C486EA}" dt="2025-08-19T11:39:38.166" v="163" actId="20577"/>
          <ac:spMkLst>
            <pc:docMk/>
            <pc:sldMk cId="1933611071" sldId="318"/>
            <ac:spMk id="2" creationId="{03D63FAF-988D-DB63-F35F-47779171372A}"/>
          </ac:spMkLst>
        </pc:spChg>
        <pc:spChg chg="del">
          <ac:chgData name="Diego Rodrigues" userId="81d3e900-e90c-415e-8e1f-9fbbf0ebaf46" providerId="ADAL" clId="{21D41AC5-C9AE-4233-A642-4D5C93C486EA}" dt="2025-08-19T11:38:39.827" v="60" actId="478"/>
          <ac:spMkLst>
            <pc:docMk/>
            <pc:sldMk cId="1933611071" sldId="318"/>
            <ac:spMk id="3" creationId="{6FF96F33-9CC1-BF3F-2933-69E66ECF7A0B}"/>
          </ac:spMkLst>
        </pc:spChg>
      </pc:sldChg>
      <pc:sldChg chg="addSp delSp modSp mod">
        <pc:chgData name="Diego Rodrigues" userId="81d3e900-e90c-415e-8e1f-9fbbf0ebaf46" providerId="ADAL" clId="{21D41AC5-C9AE-4233-A642-4D5C93C486EA}" dt="2025-08-19T11:43:04.405" v="340" actId="20577"/>
        <pc:sldMkLst>
          <pc:docMk/>
          <pc:sldMk cId="1437340492" sldId="319"/>
        </pc:sldMkLst>
        <pc:spChg chg="add mod">
          <ac:chgData name="Diego Rodrigues" userId="81d3e900-e90c-415e-8e1f-9fbbf0ebaf46" providerId="ADAL" clId="{21D41AC5-C9AE-4233-A642-4D5C93C486EA}" dt="2025-08-19T11:43:04.405" v="340" actId="20577"/>
          <ac:spMkLst>
            <pc:docMk/>
            <pc:sldMk cId="1437340492" sldId="319"/>
            <ac:spMk id="2" creationId="{80819460-D193-0897-6AC3-0D64D8722EB6}"/>
          </ac:spMkLst>
        </pc:spChg>
        <pc:spChg chg="del">
          <ac:chgData name="Diego Rodrigues" userId="81d3e900-e90c-415e-8e1f-9fbbf0ebaf46" providerId="ADAL" clId="{21D41AC5-C9AE-4233-A642-4D5C93C486EA}" dt="2025-08-19T11:41:57.035" v="226" actId="478"/>
          <ac:spMkLst>
            <pc:docMk/>
            <pc:sldMk cId="1437340492" sldId="319"/>
            <ac:spMk id="10" creationId="{3E3ED4CB-7642-EBD3-D85A-4147A226E040}"/>
          </ac:spMkLst>
        </pc:spChg>
      </pc:sldChg>
      <pc:sldChg chg="addSp delSp modSp mod">
        <pc:chgData name="Diego Rodrigues" userId="81d3e900-e90c-415e-8e1f-9fbbf0ebaf46" providerId="ADAL" clId="{21D41AC5-C9AE-4233-A642-4D5C93C486EA}" dt="2025-08-19T11:43:53.100" v="460" actId="20577"/>
        <pc:sldMkLst>
          <pc:docMk/>
          <pc:sldMk cId="2941541976" sldId="320"/>
        </pc:sldMkLst>
        <pc:spChg chg="add mod">
          <ac:chgData name="Diego Rodrigues" userId="81d3e900-e90c-415e-8e1f-9fbbf0ebaf46" providerId="ADAL" clId="{21D41AC5-C9AE-4233-A642-4D5C93C486EA}" dt="2025-08-19T11:43:53.100" v="460" actId="20577"/>
          <ac:spMkLst>
            <pc:docMk/>
            <pc:sldMk cId="2941541976" sldId="320"/>
            <ac:spMk id="2" creationId="{770EC38C-961B-6B23-5B47-D964AF1FDCB7}"/>
          </ac:spMkLst>
        </pc:spChg>
        <pc:spChg chg="del">
          <ac:chgData name="Diego Rodrigues" userId="81d3e900-e90c-415e-8e1f-9fbbf0ebaf46" providerId="ADAL" clId="{21D41AC5-C9AE-4233-A642-4D5C93C486EA}" dt="2025-08-19T11:43:15.755" v="341" actId="478"/>
          <ac:spMkLst>
            <pc:docMk/>
            <pc:sldMk cId="2941541976" sldId="320"/>
            <ac:spMk id="10" creationId="{067997E9-7B07-E578-5D87-6774266B2115}"/>
          </ac:spMkLst>
        </pc:spChg>
      </pc:sldChg>
      <pc:sldChg chg="addSp delSp modSp mod">
        <pc:chgData name="Diego Rodrigues" userId="81d3e900-e90c-415e-8e1f-9fbbf0ebaf46" providerId="ADAL" clId="{21D41AC5-C9AE-4233-A642-4D5C93C486EA}" dt="2025-08-19T11:45:31.420" v="558" actId="20577"/>
        <pc:sldMkLst>
          <pc:docMk/>
          <pc:sldMk cId="1885565945" sldId="321"/>
        </pc:sldMkLst>
        <pc:spChg chg="add mod">
          <ac:chgData name="Diego Rodrigues" userId="81d3e900-e90c-415e-8e1f-9fbbf0ebaf46" providerId="ADAL" clId="{21D41AC5-C9AE-4233-A642-4D5C93C486EA}" dt="2025-08-19T11:44:16.929" v="461"/>
          <ac:spMkLst>
            <pc:docMk/>
            <pc:sldMk cId="1885565945" sldId="321"/>
            <ac:spMk id="2" creationId="{CBC08019-838F-3636-FA67-FA4B26772D6B}"/>
          </ac:spMkLst>
        </pc:spChg>
        <pc:spChg chg="add mod">
          <ac:chgData name="Diego Rodrigues" userId="81d3e900-e90c-415e-8e1f-9fbbf0ebaf46" providerId="ADAL" clId="{21D41AC5-C9AE-4233-A642-4D5C93C486EA}" dt="2025-08-19T11:45:31.420" v="558" actId="20577"/>
          <ac:spMkLst>
            <pc:docMk/>
            <pc:sldMk cId="1885565945" sldId="321"/>
            <ac:spMk id="3" creationId="{1BB2C13B-5BD6-7F5C-43A0-6E83F7A120F2}"/>
          </ac:spMkLst>
        </pc:spChg>
        <pc:spChg chg="del">
          <ac:chgData name="Diego Rodrigues" userId="81d3e900-e90c-415e-8e1f-9fbbf0ebaf46" providerId="ADAL" clId="{21D41AC5-C9AE-4233-A642-4D5C93C486EA}" dt="2025-08-19T11:44:24.636" v="462" actId="478"/>
          <ac:spMkLst>
            <pc:docMk/>
            <pc:sldMk cId="1885565945" sldId="321"/>
            <ac:spMk id="10" creationId="{C00A7E1B-5F6E-C081-09B4-EA4B27AA796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77DB2D-CA35-4102-BE05-310823CD8665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78F0C-8072-40A1-B607-65A3A77336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9339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066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9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615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2633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801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106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645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053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2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011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976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8DDFF9-D5A4-4945-B522-0E00F703242D}" type="datetimeFigureOut">
              <a:rPr lang="pt-BR" smtClean="0"/>
              <a:t>19/08/2025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04F71-45A4-4A77-B656-4E65A8776FF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8352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/>
          <p:cNvCxnSpPr>
            <a:cxnSpLocks/>
          </p:cNvCxnSpPr>
          <p:nvPr/>
        </p:nvCxnSpPr>
        <p:spPr>
          <a:xfrm>
            <a:off x="259250" y="453475"/>
            <a:ext cx="11673499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83110460-297A-4C2A-B07C-E3AE6219997F}"/>
              </a:ext>
            </a:extLst>
          </p:cNvPr>
          <p:cNvSpPr/>
          <p:nvPr/>
        </p:nvSpPr>
        <p:spPr>
          <a:xfrm>
            <a:off x="259251" y="722876"/>
            <a:ext cx="1176398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400" dirty="0"/>
              <a:t>GATE 03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E592D96B-1322-49DF-B2B8-9ACD6732E480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BBD1F61-A8BE-E2B1-5F2E-A19D8A43A242}"/>
              </a:ext>
            </a:extLst>
          </p:cNvPr>
          <p:cNvSpPr/>
          <p:nvPr/>
        </p:nvSpPr>
        <p:spPr>
          <a:xfrm>
            <a:off x="197337" y="1565044"/>
            <a:ext cx="11355755" cy="495400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4B8D95C-F6CC-F97F-115E-AD50527FBD3B}"/>
              </a:ext>
            </a:extLst>
          </p:cNvPr>
          <p:cNvSpPr/>
          <p:nvPr/>
        </p:nvSpPr>
        <p:spPr>
          <a:xfrm>
            <a:off x="168763" y="1607550"/>
            <a:ext cx="1135575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tx1"/>
                </a:solidFill>
              </a:rPr>
              <a:t>Capa: </a:t>
            </a:r>
            <a:r>
              <a:rPr lang="pt-BR" sz="1100" i="1" dirty="0">
                <a:solidFill>
                  <a:schemeClr val="tx1"/>
                </a:solidFill>
              </a:rPr>
              <a:t>(</a:t>
            </a:r>
            <a:r>
              <a:rPr lang="pt-BR" sz="1100" i="1" dirty="0"/>
              <a:t>Montar uma página inicial com o Nome do Projeto e Objetivos</a:t>
            </a:r>
            <a:r>
              <a:rPr lang="pt-BR" sz="1100" i="1" dirty="0">
                <a:solidFill>
                  <a:schemeClr val="tx1"/>
                </a:solidFill>
              </a:rPr>
              <a:t>)</a:t>
            </a:r>
          </a:p>
          <a:p>
            <a:endParaRPr lang="pt-BR" sz="1100" i="1" dirty="0"/>
          </a:p>
          <a:p>
            <a:endParaRPr lang="pt-BR" sz="1600" i="1" dirty="0">
              <a:solidFill>
                <a:schemeClr val="tx1"/>
              </a:solidFill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69B1C229-DB25-1028-A81C-9F0AB5B6BA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564211"/>
              </p:ext>
            </p:extLst>
          </p:nvPr>
        </p:nvGraphicFramePr>
        <p:xfrm>
          <a:off x="317308" y="5688775"/>
          <a:ext cx="5111036" cy="668138"/>
        </p:xfrm>
        <a:graphic>
          <a:graphicData uri="http://schemas.openxmlformats.org/drawingml/2006/table">
            <a:tbl>
              <a:tblPr/>
              <a:tblGrid>
                <a:gridCol w="1311755">
                  <a:extLst>
                    <a:ext uri="{9D8B030D-6E8A-4147-A177-3AD203B41FA5}">
                      <a16:colId xmlns:a16="http://schemas.microsoft.com/office/drawing/2014/main" val="2077463025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3621508360"/>
                    </a:ext>
                  </a:extLst>
                </a:gridCol>
                <a:gridCol w="1311755">
                  <a:extLst>
                    <a:ext uri="{9D8B030D-6E8A-4147-A177-3AD203B41FA5}">
                      <a16:colId xmlns:a16="http://schemas.microsoft.com/office/drawing/2014/main" val="1957615586"/>
                    </a:ext>
                  </a:extLst>
                </a:gridCol>
                <a:gridCol w="1175771">
                  <a:extLst>
                    <a:ext uri="{9D8B030D-6E8A-4147-A177-3AD203B41FA5}">
                      <a16:colId xmlns:a16="http://schemas.microsoft.com/office/drawing/2014/main" val="2100349139"/>
                    </a:ext>
                  </a:extLst>
                </a:gridCol>
              </a:tblGrid>
              <a:tr h="291111">
                <a:tc gridSpan="4"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0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PLANO DE PRODUÇÃO / ATUALIZAÇÃO DE VIABILIDADE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endParaRPr lang="en-US" sz="1800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521634"/>
                  </a:ext>
                </a:extLst>
              </a:tr>
              <a:tr h="377027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lnSpc>
                          <a:spcPct val="100000"/>
                        </a:lnSpc>
                      </a:pPr>
                      <a:r>
                        <a:rPr lang="en-US" sz="1200" b="1" i="0" kern="120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Marca</a:t>
                      </a: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GATE 03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Tipo de </a:t>
                      </a:r>
                      <a:r>
                        <a:rPr lang="en-US" sz="1200" b="1" i="0" dirty="0" err="1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Projeto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</a:pPr>
                      <a:r>
                        <a:rPr lang="en-US" sz="1200" b="1" i="0" dirty="0">
                          <a:solidFill>
                            <a:srgbClr val="323232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Data</a:t>
                      </a:r>
                      <a:endParaRPr lang="en-US" sz="1200" b="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1615" marR="51615" marT="66938" marB="66938" anchor="ctr">
                    <a:lnL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2323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43738"/>
                  </a:ext>
                </a:extLst>
              </a:tr>
            </a:tbl>
          </a:graphicData>
        </a:graphic>
      </p:graphicFrame>
      <p:sp>
        <p:nvSpPr>
          <p:cNvPr id="10" name="Retângulo 9">
            <a:extLst>
              <a:ext uri="{FF2B5EF4-FFF2-40B4-BE49-F238E27FC236}">
                <a16:creationId xmlns:a16="http://schemas.microsoft.com/office/drawing/2014/main" id="{9DF3B58A-F47F-8FA2-7F14-684C8E7DAF27}"/>
              </a:ext>
            </a:extLst>
          </p:cNvPr>
          <p:cNvSpPr/>
          <p:nvPr/>
        </p:nvSpPr>
        <p:spPr>
          <a:xfrm>
            <a:off x="5548315" y="1736874"/>
            <a:ext cx="5903458" cy="465072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IMAGEM ILUSTRATIVA</a:t>
            </a:r>
          </a:p>
        </p:txBody>
      </p:sp>
    </p:spTree>
    <p:extLst>
      <p:ext uri="{BB962C8B-B14F-4D97-AF65-F5344CB8AC3E}">
        <p14:creationId xmlns:p14="http://schemas.microsoft.com/office/powerpoint/2010/main" val="20897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282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421693" y="830130"/>
            <a:ext cx="113414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tx1"/>
                </a:solidFill>
              </a:rPr>
              <a:t>ATA DO COMITÊ ANTERIOR</a:t>
            </a:r>
            <a:r>
              <a:rPr lang="pt-BR" sz="1600" dirty="0">
                <a:solidFill>
                  <a:schemeClr val="tx1"/>
                </a:solidFill>
              </a:rPr>
              <a:t>: </a:t>
            </a:r>
          </a:p>
          <a:p>
            <a:endParaRPr lang="pt-BR" sz="1200" i="1" dirty="0"/>
          </a:p>
          <a:p>
            <a:r>
              <a:rPr lang="pt-BR" sz="1200" i="1" dirty="0">
                <a:solidFill>
                  <a:schemeClr val="tx1"/>
                </a:solidFill>
              </a:rPr>
              <a:t>Listar as definições e ações </a:t>
            </a:r>
            <a:r>
              <a:rPr lang="pt-BR" sz="1200" i="1" dirty="0"/>
              <a:t>d</a:t>
            </a:r>
            <a:r>
              <a:rPr lang="pt-BR" sz="1200" i="1" dirty="0">
                <a:solidFill>
                  <a:schemeClr val="tx1"/>
                </a:solidFill>
              </a:rPr>
              <a:t>a reunião de comitê anterior.</a:t>
            </a:r>
          </a:p>
          <a:p>
            <a:endParaRPr lang="pt-BR" sz="1200" i="1" dirty="0"/>
          </a:p>
          <a:p>
            <a:pPr marL="228600" indent="-228600">
              <a:buAutoNum type="arabicPeriod"/>
            </a:pPr>
            <a:r>
              <a:rPr lang="pt-BR" sz="1200" i="1" dirty="0" err="1">
                <a:solidFill>
                  <a:schemeClr val="tx1"/>
                </a:solidFill>
              </a:rPr>
              <a:t>Xxxx</a:t>
            </a:r>
            <a:endParaRPr lang="pt-BR" sz="1200" i="1" dirty="0">
              <a:solidFill>
                <a:schemeClr val="tx1"/>
              </a:solidFill>
            </a:endParaRPr>
          </a:p>
          <a:p>
            <a:pPr marL="228600" indent="-228600">
              <a:buAutoNum type="arabicPeriod"/>
            </a:pPr>
            <a:r>
              <a:rPr lang="pt-BR" sz="1200" i="1" dirty="0" err="1"/>
              <a:t>xxxxx</a:t>
            </a:r>
            <a:endParaRPr lang="pt-BR" sz="1200" i="1" dirty="0">
              <a:solidFill>
                <a:schemeClr val="tx1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B87F871-0B6E-4BCA-ADEC-1D854C6A266A}"/>
              </a:ext>
            </a:extLst>
          </p:cNvPr>
          <p:cNvSpPr/>
          <p:nvPr/>
        </p:nvSpPr>
        <p:spPr>
          <a:xfrm>
            <a:off x="8675933" y="103194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4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90181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B574C9E-587A-4CA2-8416-37DCB492DAE4}"/>
              </a:ext>
            </a:extLst>
          </p:cNvPr>
          <p:cNvSpPr/>
          <p:nvPr/>
        </p:nvSpPr>
        <p:spPr>
          <a:xfrm>
            <a:off x="8702127" y="101882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3D63FAF-988D-DB63-F35F-47779171372A}"/>
              </a:ext>
            </a:extLst>
          </p:cNvPr>
          <p:cNvSpPr txBox="1"/>
          <p:nvPr/>
        </p:nvSpPr>
        <p:spPr>
          <a:xfrm>
            <a:off x="413630" y="722956"/>
            <a:ext cx="7857512" cy="2037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SUMÁRIO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Plano de Produção;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Cadastro;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Despesa de Execução;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Contratos com Terceiros;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Viabilidade Atualizada</a:t>
            </a:r>
          </a:p>
        </p:txBody>
      </p:sp>
    </p:spTree>
    <p:extLst>
      <p:ext uri="{BB962C8B-B14F-4D97-AF65-F5344CB8AC3E}">
        <p14:creationId xmlns:p14="http://schemas.microsoft.com/office/powerpoint/2010/main" val="1933611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/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/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05F4412-ADB3-46B0-A62A-C23F136D1C27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EDCA034-B807-4D86-9088-1FE2B10A479C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CADASTROS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Informar cadastros que serão necessários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99E12C-B9D4-4181-A153-0E3D0ED4EAF1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483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E9179-9162-262D-1DF7-8E1AF0EA5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A7E4057A-CB70-260D-508C-F5521E8F3536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820D7D97-5131-6CD0-8C0C-34F80EAE5B25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9D7E0FB-5A19-E29C-5D5B-5BC48C1D758E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FBF3A4-43E4-5C2C-5D61-0B5A5BC2CF21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0819460-D193-0897-6AC3-0D64D8722EB6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DESPESAS DE EXECUÇÃO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Relacionar as despesas de execução do projeto</a:t>
            </a:r>
          </a:p>
        </p:txBody>
      </p:sp>
    </p:spTree>
    <p:extLst>
      <p:ext uri="{BB962C8B-B14F-4D97-AF65-F5344CB8AC3E}">
        <p14:creationId xmlns:p14="http://schemas.microsoft.com/office/powerpoint/2010/main" val="1437340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867BF-8FE8-06FF-5526-845D81611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DC20668C-9FA6-39A1-7D77-57E37B1A0456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6ADDF7DA-701E-E841-052D-63C7CBCC085D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7A89D6B-F190-C0CE-63EE-BBE7CE1587FF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1E865EC-6BD2-D16B-4B35-3A7ECF871C05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70EC38C-961B-6B23-5B47-D964AF1FDCB7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CONTRATOS COM TERCEIROS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Listar os contratos já efetivados ou a serem efetivados com terceiros para produção</a:t>
            </a:r>
          </a:p>
        </p:txBody>
      </p:sp>
    </p:spTree>
    <p:extLst>
      <p:ext uri="{BB962C8B-B14F-4D97-AF65-F5344CB8AC3E}">
        <p14:creationId xmlns:p14="http://schemas.microsoft.com/office/powerpoint/2010/main" val="2941541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2A99F-85BE-1ECA-1FC9-D0341DC23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5C3C8C92-F4DD-FB08-D4C3-3408D43615EB}"/>
              </a:ext>
            </a:extLst>
          </p:cNvPr>
          <p:cNvCxnSpPr>
            <a:cxnSpLocks/>
          </p:cNvCxnSpPr>
          <p:nvPr/>
        </p:nvCxnSpPr>
        <p:spPr>
          <a:xfrm>
            <a:off x="259250" y="453475"/>
            <a:ext cx="11763987" cy="1172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tângulo 18">
            <a:extLst>
              <a:ext uri="{FF2B5EF4-FFF2-40B4-BE49-F238E27FC236}">
                <a16:creationId xmlns:a16="http://schemas.microsoft.com/office/drawing/2014/main" id="{34EE1B5B-9EA6-2D91-34B0-6FFAA81EDCEA}"/>
              </a:ext>
            </a:extLst>
          </p:cNvPr>
          <p:cNvSpPr/>
          <p:nvPr/>
        </p:nvSpPr>
        <p:spPr>
          <a:xfrm>
            <a:off x="168763" y="65093"/>
            <a:ext cx="3879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</a:rPr>
              <a:t>COMITÊ DE INOVAÇÃO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2BCCC6F-71A4-0F90-E8FF-E9A4AA6179B6}"/>
              </a:ext>
            </a:extLst>
          </p:cNvPr>
          <p:cNvSpPr/>
          <p:nvPr/>
        </p:nvSpPr>
        <p:spPr>
          <a:xfrm>
            <a:off x="197337" y="585926"/>
            <a:ext cx="11790181" cy="605299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8C08AF6-BCAC-F316-8EDE-BE4CD85B65BF}"/>
              </a:ext>
            </a:extLst>
          </p:cNvPr>
          <p:cNvSpPr/>
          <p:nvPr/>
        </p:nvSpPr>
        <p:spPr>
          <a:xfrm>
            <a:off x="8143878" y="84143"/>
            <a:ext cx="33473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/>
              <a:t>VIABILIDADE TÉCNICA E FINANCEIRA</a:t>
            </a:r>
            <a:endParaRPr lang="pt-BR" sz="1600" b="1" dirty="0">
              <a:solidFill>
                <a:schemeClr val="tx1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BB2C13B-5BD6-7F5C-43A0-6E83F7A120F2}"/>
              </a:ext>
            </a:extLst>
          </p:cNvPr>
          <p:cNvSpPr/>
          <p:nvPr/>
        </p:nvSpPr>
        <p:spPr>
          <a:xfrm>
            <a:off x="421693" y="811079"/>
            <a:ext cx="1134146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VIABILIDADE ATUALIZADA</a:t>
            </a:r>
          </a:p>
          <a:p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Apresentar a planilha de viabilidade revisada pelo P&amp;D </a:t>
            </a:r>
            <a:r>
              <a:rPr lang="pt-BR" sz="140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Financeiro</a:t>
            </a:r>
            <a:endParaRPr lang="pt-BR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55659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e344ba-c632-4b1f-b25c-a31e7c8fbd84">
      <Terms xmlns="http://schemas.microsoft.com/office/infopath/2007/PartnerControls"/>
    </lcf76f155ced4ddcb4097134ff3c332f>
    <TaxCatchAll xmlns="9b520c74-d4c6-47d9-a6f7-2b8d6f14d78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D7082707477C443ABE2979937260C9C" ma:contentTypeVersion="17" ma:contentTypeDescription="Crie um novo documento." ma:contentTypeScope="" ma:versionID="62067f0431645b2f07fa9964bf65f775">
  <xsd:schema xmlns:xsd="http://www.w3.org/2001/XMLSchema" xmlns:xs="http://www.w3.org/2001/XMLSchema" xmlns:p="http://schemas.microsoft.com/office/2006/metadata/properties" xmlns:ns2="9b520c74-d4c6-47d9-a6f7-2b8d6f14d782" xmlns:ns3="b2e344ba-c632-4b1f-b25c-a31e7c8fbd84" targetNamespace="http://schemas.microsoft.com/office/2006/metadata/properties" ma:root="true" ma:fieldsID="169a268f7fe229bb28b96d83ace285a0" ns2:_="" ns3:_="">
    <xsd:import namespace="9b520c74-d4c6-47d9-a6f7-2b8d6f14d782"/>
    <xsd:import namespace="b2e344ba-c632-4b1f-b25c-a31e7c8fbd8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20c74-d4c6-47d9-a6f7-2b8d6f14d78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b7acbf1a-cc02-4468-9fe4-07603d8bcafe}" ma:internalName="TaxCatchAll" ma:showField="CatchAllData" ma:web="9b520c74-d4c6-47d9-a6f7-2b8d6f14d7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e344ba-c632-4b1f-b25c-a31e7c8fbd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Marcações de imagem" ma:readOnly="false" ma:fieldId="{5cf76f15-5ced-4ddc-b409-7134ff3c332f}" ma:taxonomyMulti="true" ma:sspId="9b809226-ef1e-4b9f-8eb2-12f63be669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DB1762-03C4-4AAE-BD1E-9A14E7EC6CC1}">
  <ds:schemaRefs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b2e344ba-c632-4b1f-b25c-a31e7c8fbd84"/>
    <ds:schemaRef ds:uri="9b520c74-d4c6-47d9-a6f7-2b8d6f14d782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6AF13E5-AABE-4B77-B8DE-D8F46CC814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F2417B-97A8-4652-BA31-5A1B421E75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520c74-d4c6-47d9-a6f7-2b8d6f14d782"/>
    <ds:schemaRef ds:uri="b2e344ba-c632-4b1f-b25c-a31e7c8fbd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3417</TotalTime>
  <Words>159</Words>
  <Application>Microsoft Office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Nome do projeto: Marca:</dc:title>
  <dc:creator>Daniella Brilha</dc:creator>
  <cp:lastModifiedBy>Diego Rodrigues</cp:lastModifiedBy>
  <cp:revision>104</cp:revision>
  <dcterms:created xsi:type="dcterms:W3CDTF">2017-05-16T13:48:58Z</dcterms:created>
  <dcterms:modified xsi:type="dcterms:W3CDTF">2025-08-19T11:45:33Z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0x010100BD7082707477C443ABE2979937260C9C</vt:lpwstr>
  </property>
  <property fmtid="{D5CDD505-2E9C-101B-9397-08002B2CF9AE}" pid="3" name="Order">
    <vt:r8>54000</vt:r8>
  </property>
  <property fmtid="{D5CDD505-2E9C-101B-9397-08002B2CF9AE}" pid="4" name="MediaServiceImageTags">
    <vt:lpwstr/>
  </property>
</Properties>
</file>