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75" r:id="rId5"/>
    <p:sldId id="256" r:id="rId6"/>
    <p:sldId id="318" r:id="rId7"/>
    <p:sldId id="321" r:id="rId8"/>
    <p:sldId id="313" r:id="rId9"/>
    <p:sldId id="319" r:id="rId10"/>
    <p:sldId id="320" r:id="rId11"/>
    <p:sldId id="322" r:id="rId12"/>
    <p:sldId id="323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578" autoAdjust="0"/>
  </p:normalViewPr>
  <p:slideViewPr>
    <p:cSldViewPr snapToGrid="0">
      <p:cViewPr varScale="1">
        <p:scale>
          <a:sx n="81" d="100"/>
          <a:sy n="81" d="100"/>
        </p:scale>
        <p:origin x="120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7DB2D-CA35-4102-BE05-310823CD8665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78F0C-8072-40A1-B607-65A3A77336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33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66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9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15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63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0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10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64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053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2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11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76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835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>
            <a:cxnSpLocks/>
          </p:cNvCxnSpPr>
          <p:nvPr/>
        </p:nvCxnSpPr>
        <p:spPr>
          <a:xfrm>
            <a:off x="259250" y="453475"/>
            <a:ext cx="11673499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3110460-297A-4C2A-B07C-E3AE6219997F}"/>
              </a:ext>
            </a:extLst>
          </p:cNvPr>
          <p:cNvSpPr/>
          <p:nvPr/>
        </p:nvSpPr>
        <p:spPr>
          <a:xfrm>
            <a:off x="259251" y="722876"/>
            <a:ext cx="1176398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400" dirty="0"/>
              <a:t>GATE 04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592D96B-1322-49DF-B2B8-9ACD6732E480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BBD1F61-A8BE-E2B1-5F2E-A19D8A43A242}"/>
              </a:ext>
            </a:extLst>
          </p:cNvPr>
          <p:cNvSpPr/>
          <p:nvPr/>
        </p:nvSpPr>
        <p:spPr>
          <a:xfrm>
            <a:off x="197337" y="1565044"/>
            <a:ext cx="11355755" cy="495400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4B8D95C-F6CC-F97F-115E-AD50527FBD3B}"/>
              </a:ext>
            </a:extLst>
          </p:cNvPr>
          <p:cNvSpPr/>
          <p:nvPr/>
        </p:nvSpPr>
        <p:spPr>
          <a:xfrm>
            <a:off x="168763" y="1607550"/>
            <a:ext cx="11355755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tx1"/>
                </a:solidFill>
              </a:rPr>
              <a:t>Capa: </a:t>
            </a:r>
            <a:r>
              <a:rPr lang="pt-BR" sz="1100" i="1" dirty="0">
                <a:solidFill>
                  <a:schemeClr val="tx1"/>
                </a:solidFill>
              </a:rPr>
              <a:t>(</a:t>
            </a:r>
            <a:r>
              <a:rPr lang="pt-BR" sz="1100" i="1" dirty="0"/>
              <a:t>Montar uma página inicial com o Nome do Projeto e Objetivos</a:t>
            </a:r>
            <a:r>
              <a:rPr lang="pt-BR" sz="1100" i="1" dirty="0">
                <a:solidFill>
                  <a:schemeClr val="tx1"/>
                </a:solidFill>
              </a:rPr>
              <a:t>)</a:t>
            </a:r>
          </a:p>
          <a:p>
            <a:endParaRPr lang="pt-BR" sz="1100" i="1" dirty="0"/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9B1C229-DB25-1028-A81C-9F0AB5B6B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990731"/>
              </p:ext>
            </p:extLst>
          </p:nvPr>
        </p:nvGraphicFramePr>
        <p:xfrm>
          <a:off x="317308" y="5688775"/>
          <a:ext cx="5111036" cy="668138"/>
        </p:xfrm>
        <a:graphic>
          <a:graphicData uri="http://schemas.openxmlformats.org/drawingml/2006/table">
            <a:tbl>
              <a:tblPr/>
              <a:tblGrid>
                <a:gridCol w="1311755">
                  <a:extLst>
                    <a:ext uri="{9D8B030D-6E8A-4147-A177-3AD203B41FA5}">
                      <a16:colId xmlns:a16="http://schemas.microsoft.com/office/drawing/2014/main" val="2077463025"/>
                    </a:ext>
                  </a:extLst>
                </a:gridCol>
                <a:gridCol w="1311755">
                  <a:extLst>
                    <a:ext uri="{9D8B030D-6E8A-4147-A177-3AD203B41FA5}">
                      <a16:colId xmlns:a16="http://schemas.microsoft.com/office/drawing/2014/main" val="3621508360"/>
                    </a:ext>
                  </a:extLst>
                </a:gridCol>
                <a:gridCol w="1311755">
                  <a:extLst>
                    <a:ext uri="{9D8B030D-6E8A-4147-A177-3AD203B41FA5}">
                      <a16:colId xmlns:a16="http://schemas.microsoft.com/office/drawing/2014/main" val="1957615586"/>
                    </a:ext>
                  </a:extLst>
                </a:gridCol>
                <a:gridCol w="1175771">
                  <a:extLst>
                    <a:ext uri="{9D8B030D-6E8A-4147-A177-3AD203B41FA5}">
                      <a16:colId xmlns:a16="http://schemas.microsoft.com/office/drawing/2014/main" val="2100349139"/>
                    </a:ext>
                  </a:extLst>
                </a:gridCol>
              </a:tblGrid>
              <a:tr h="291111">
                <a:tc gridSpan="4"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0000"/>
                        </a:lnSpc>
                      </a:pPr>
                      <a:r>
                        <a:rPr lang="en-US" sz="1000" b="1" i="0" kern="120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CADASTRO / PLANO DE MKT-COM-TRADE / CONTRATOS / VALIDAÇÃO / EMBALAGEM</a:t>
                      </a: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521634"/>
                  </a:ext>
                </a:extLst>
              </a:tr>
              <a:tr h="377027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0000"/>
                        </a:lnSpc>
                      </a:pPr>
                      <a:r>
                        <a:rPr lang="en-US" sz="1200" b="1" i="0" kern="120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Marca</a:t>
                      </a: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GATE 04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Tipo de </a:t>
                      </a:r>
                      <a:r>
                        <a:rPr lang="en-US" sz="1200" b="1" i="0" dirty="0" err="1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Projeto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Data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43738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9DF3B58A-F47F-8FA2-7F14-684C8E7DAF27}"/>
              </a:ext>
            </a:extLst>
          </p:cNvPr>
          <p:cNvSpPr/>
          <p:nvPr/>
        </p:nvSpPr>
        <p:spPr>
          <a:xfrm>
            <a:off x="5548315" y="1736874"/>
            <a:ext cx="5903458" cy="46507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IMAGEM ILUSTRATIVA</a:t>
            </a:r>
          </a:p>
        </p:txBody>
      </p:sp>
    </p:spTree>
    <p:extLst>
      <p:ext uri="{BB962C8B-B14F-4D97-AF65-F5344CB8AC3E}">
        <p14:creationId xmlns:p14="http://schemas.microsoft.com/office/powerpoint/2010/main" val="208973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2826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DCA034-B807-4D86-9088-1FE2B10A479C}"/>
              </a:ext>
            </a:extLst>
          </p:cNvPr>
          <p:cNvSpPr/>
          <p:nvPr/>
        </p:nvSpPr>
        <p:spPr>
          <a:xfrm>
            <a:off x="421693" y="830130"/>
            <a:ext cx="1134146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tx1"/>
                </a:solidFill>
              </a:rPr>
              <a:t>ATA DO COMITÊ ANTERIOR</a:t>
            </a:r>
            <a:r>
              <a:rPr lang="pt-BR" sz="1600" dirty="0">
                <a:solidFill>
                  <a:schemeClr val="tx1"/>
                </a:solidFill>
              </a:rPr>
              <a:t>: </a:t>
            </a:r>
          </a:p>
          <a:p>
            <a:endParaRPr lang="pt-BR" sz="1200" i="1" dirty="0"/>
          </a:p>
          <a:p>
            <a:r>
              <a:rPr lang="pt-BR" sz="1200" i="1" dirty="0">
                <a:solidFill>
                  <a:schemeClr val="tx1"/>
                </a:solidFill>
              </a:rPr>
              <a:t>Listar as definições e ações </a:t>
            </a:r>
            <a:r>
              <a:rPr lang="pt-BR" sz="1200" i="1" dirty="0"/>
              <a:t>d</a:t>
            </a:r>
            <a:r>
              <a:rPr lang="pt-BR" sz="1200" i="1" dirty="0">
                <a:solidFill>
                  <a:schemeClr val="tx1"/>
                </a:solidFill>
              </a:rPr>
              <a:t>a reunião de comitê anterior.</a:t>
            </a:r>
          </a:p>
          <a:p>
            <a:endParaRPr lang="pt-BR" sz="1200" i="1" dirty="0"/>
          </a:p>
          <a:p>
            <a:pPr marL="228600" indent="-228600">
              <a:buAutoNum type="arabicPeriod"/>
            </a:pPr>
            <a:r>
              <a:rPr lang="pt-BR" sz="1200" i="1" dirty="0" err="1">
                <a:solidFill>
                  <a:schemeClr val="tx1"/>
                </a:solidFill>
              </a:rPr>
              <a:t>Xxxx</a:t>
            </a:r>
            <a:endParaRPr lang="pt-BR" sz="1200" i="1" dirty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pt-BR" sz="1200" i="1" dirty="0" err="1"/>
              <a:t>xxxxx</a:t>
            </a:r>
            <a:endParaRPr lang="pt-BR" sz="1200" i="1" dirty="0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87F871-0B6E-4BCA-ADEC-1D854C6A266A}"/>
              </a:ext>
            </a:extLst>
          </p:cNvPr>
          <p:cNvSpPr/>
          <p:nvPr/>
        </p:nvSpPr>
        <p:spPr>
          <a:xfrm>
            <a:off x="8675933" y="103194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4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90181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B574C9E-587A-4CA2-8416-37DCB492DAE4}"/>
              </a:ext>
            </a:extLst>
          </p:cNvPr>
          <p:cNvSpPr/>
          <p:nvPr/>
        </p:nvSpPr>
        <p:spPr>
          <a:xfrm>
            <a:off x="8702127" y="101882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944407D-B3B9-B987-1B75-884D4B05BDB1}"/>
              </a:ext>
            </a:extLst>
          </p:cNvPr>
          <p:cNvSpPr txBox="1"/>
          <p:nvPr/>
        </p:nvSpPr>
        <p:spPr>
          <a:xfrm>
            <a:off x="413630" y="722956"/>
            <a:ext cx="7857512" cy="2360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SUMÁRIO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Cadastro;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Plano de MKT, Comercial e Trade;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Contratos e Precificação;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Alinhamento de Produção;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Embalagem;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Piloto.</a:t>
            </a:r>
          </a:p>
        </p:txBody>
      </p:sp>
    </p:spTree>
    <p:extLst>
      <p:ext uri="{BB962C8B-B14F-4D97-AF65-F5344CB8AC3E}">
        <p14:creationId xmlns:p14="http://schemas.microsoft.com/office/powerpoint/2010/main" val="1933611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4F578-51C5-C916-349B-B2B9DAF7A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49591B2-9BF0-46DC-D422-F4F02B354A5E}"/>
              </a:ext>
            </a:extLst>
          </p:cNvPr>
          <p:cNvCxnSpPr>
            <a:cxnSpLocks/>
          </p:cNvCxnSpPr>
          <p:nvPr/>
        </p:nvCxnSpPr>
        <p:spPr>
          <a:xfrm>
            <a:off x="259250" y="453475"/>
            <a:ext cx="11790181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70FE68B3-CF5F-AE6C-9F73-D5E8104DE0A0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B162D584-9BC4-46CA-466B-6BD63B68BF0D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28ECD24-3C5A-9A04-24E2-F9546A5DC852}"/>
              </a:ext>
            </a:extLst>
          </p:cNvPr>
          <p:cNvSpPr/>
          <p:nvPr/>
        </p:nvSpPr>
        <p:spPr>
          <a:xfrm>
            <a:off x="8702127" y="101882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127ADC3-3469-E331-4236-FA70C02F3302}"/>
              </a:ext>
            </a:extLst>
          </p:cNvPr>
          <p:cNvSpPr/>
          <p:nvPr/>
        </p:nvSpPr>
        <p:spPr>
          <a:xfrm>
            <a:off x="421693" y="811079"/>
            <a:ext cx="113414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CADASTROS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Demonstrar cadastros efetivados</a:t>
            </a:r>
          </a:p>
        </p:txBody>
      </p:sp>
    </p:spTree>
    <p:extLst>
      <p:ext uri="{BB962C8B-B14F-4D97-AF65-F5344CB8AC3E}">
        <p14:creationId xmlns:p14="http://schemas.microsoft.com/office/powerpoint/2010/main" val="471240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63987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99E12C-B9D4-4181-A153-0E3D0ED4EAF1}"/>
              </a:ext>
            </a:extLst>
          </p:cNvPr>
          <p:cNvSpPr/>
          <p:nvPr/>
        </p:nvSpPr>
        <p:spPr>
          <a:xfrm>
            <a:off x="8143878" y="8414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4BEC56A-A7E7-4089-13FA-8EFB7094E95B}"/>
              </a:ext>
            </a:extLst>
          </p:cNvPr>
          <p:cNvSpPr/>
          <p:nvPr/>
        </p:nvSpPr>
        <p:spPr>
          <a:xfrm>
            <a:off x="421693" y="811079"/>
            <a:ext cx="1134146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PLANO DE MARKETING, COMERCIAL E TRADE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Estratégias de Posicionamento;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Público Alvo;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Canais;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Ações Promocionais;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685483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E9179-9162-262D-1DF7-8E1AF0EA5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7E4057A-CB70-260D-508C-F5521E8F3536}"/>
              </a:ext>
            </a:extLst>
          </p:cNvPr>
          <p:cNvCxnSpPr>
            <a:cxnSpLocks/>
          </p:cNvCxnSpPr>
          <p:nvPr/>
        </p:nvCxnSpPr>
        <p:spPr>
          <a:xfrm>
            <a:off x="259250" y="453475"/>
            <a:ext cx="11763987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820D7D97-5131-6CD0-8C0C-34F80EAE5B25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9D7E0FB-5A19-E29C-5D5B-5BC48C1D758E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CFBF3A4-43E4-5C2C-5D61-0B5A5BC2CF21}"/>
              </a:ext>
            </a:extLst>
          </p:cNvPr>
          <p:cNvSpPr/>
          <p:nvPr/>
        </p:nvSpPr>
        <p:spPr>
          <a:xfrm>
            <a:off x="8143878" y="8414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93E2F0A-A63E-1FDC-C321-7649FBAC90A7}"/>
              </a:ext>
            </a:extLst>
          </p:cNvPr>
          <p:cNvSpPr/>
          <p:nvPr/>
        </p:nvSpPr>
        <p:spPr>
          <a:xfrm>
            <a:off x="421693" y="811079"/>
            <a:ext cx="113414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CONTRATOS E PRECIFICAÇÃO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Contratos formalizados e Formação Final de Preço</a:t>
            </a:r>
          </a:p>
        </p:txBody>
      </p:sp>
    </p:spTree>
    <p:extLst>
      <p:ext uri="{BB962C8B-B14F-4D97-AF65-F5344CB8AC3E}">
        <p14:creationId xmlns:p14="http://schemas.microsoft.com/office/powerpoint/2010/main" val="1437340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867BF-8FE8-06FF-5526-845D81611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DC20668C-9FA6-39A1-7D77-57E37B1A0456}"/>
              </a:ext>
            </a:extLst>
          </p:cNvPr>
          <p:cNvCxnSpPr>
            <a:cxnSpLocks/>
          </p:cNvCxnSpPr>
          <p:nvPr/>
        </p:nvCxnSpPr>
        <p:spPr>
          <a:xfrm>
            <a:off x="259250" y="453475"/>
            <a:ext cx="11763987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DDF7DA-701E-E841-052D-63C7CBCC085D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A89D6B-F190-C0CE-63EE-BBE7CE1587FF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1E865EC-6BD2-D16B-4B35-3A7ECF871C05}"/>
              </a:ext>
            </a:extLst>
          </p:cNvPr>
          <p:cNvSpPr/>
          <p:nvPr/>
        </p:nvSpPr>
        <p:spPr>
          <a:xfrm>
            <a:off x="8143878" y="8414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064FAD1-9D2D-9FD1-BBEF-8BC011B6DFB8}"/>
              </a:ext>
            </a:extLst>
          </p:cNvPr>
          <p:cNvSpPr/>
          <p:nvPr/>
        </p:nvSpPr>
        <p:spPr>
          <a:xfrm>
            <a:off x="421693" y="811079"/>
            <a:ext cx="113414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ALINHAMENTO DE PRODUÇÃO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Demonstrar os alinhamentos e calendários de produção e entregas</a:t>
            </a:r>
          </a:p>
        </p:txBody>
      </p:sp>
    </p:spTree>
    <p:extLst>
      <p:ext uri="{BB962C8B-B14F-4D97-AF65-F5344CB8AC3E}">
        <p14:creationId xmlns:p14="http://schemas.microsoft.com/office/powerpoint/2010/main" val="2941541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F3D6D-CBDF-C442-65F5-597F6C79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2E29D660-67F7-4972-C446-97E36BDE4040}"/>
              </a:ext>
            </a:extLst>
          </p:cNvPr>
          <p:cNvCxnSpPr>
            <a:cxnSpLocks/>
          </p:cNvCxnSpPr>
          <p:nvPr/>
        </p:nvCxnSpPr>
        <p:spPr>
          <a:xfrm>
            <a:off x="259250" y="453475"/>
            <a:ext cx="11763987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8650B8BE-04B9-16CD-2109-4CCB42E4C6E4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1763C4F-0ED7-4ED9-814B-4F4600817950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4781704-8C7A-453C-AE7E-C779A0E3D818}"/>
              </a:ext>
            </a:extLst>
          </p:cNvPr>
          <p:cNvSpPr/>
          <p:nvPr/>
        </p:nvSpPr>
        <p:spPr>
          <a:xfrm>
            <a:off x="8143878" y="8414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F8EE00F-821F-3569-AEDE-F249F8739D71}"/>
              </a:ext>
            </a:extLst>
          </p:cNvPr>
          <p:cNvSpPr/>
          <p:nvPr/>
        </p:nvSpPr>
        <p:spPr>
          <a:xfrm>
            <a:off x="421693" y="811079"/>
            <a:ext cx="113414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EMBALAGEM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Demonstrar a proposta de embalagem final</a:t>
            </a:r>
          </a:p>
        </p:txBody>
      </p:sp>
    </p:spTree>
    <p:extLst>
      <p:ext uri="{BB962C8B-B14F-4D97-AF65-F5344CB8AC3E}">
        <p14:creationId xmlns:p14="http://schemas.microsoft.com/office/powerpoint/2010/main" val="1173401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732F5-344E-6946-26BA-914F22DC4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EEA48DE6-22DA-A9CB-F6B2-D1D82787731E}"/>
              </a:ext>
            </a:extLst>
          </p:cNvPr>
          <p:cNvCxnSpPr>
            <a:cxnSpLocks/>
          </p:cNvCxnSpPr>
          <p:nvPr/>
        </p:nvCxnSpPr>
        <p:spPr>
          <a:xfrm>
            <a:off x="259250" y="453475"/>
            <a:ext cx="11763987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EB1F6B60-AF6E-BD8E-E4A0-14C407E76C5A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E094F51-74C0-533C-1350-87C056EEB962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37775A0-F7DF-4461-6F98-558CC049D317}"/>
              </a:ext>
            </a:extLst>
          </p:cNvPr>
          <p:cNvSpPr/>
          <p:nvPr/>
        </p:nvSpPr>
        <p:spPr>
          <a:xfrm>
            <a:off x="8143878" y="8414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D3719F8-DDC9-F6A1-47D3-CD1F215204D4}"/>
              </a:ext>
            </a:extLst>
          </p:cNvPr>
          <p:cNvSpPr/>
          <p:nvPr/>
        </p:nvSpPr>
        <p:spPr>
          <a:xfrm>
            <a:off x="421693" y="811079"/>
            <a:ext cx="113414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PILOTO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Apresentar resultado do Piloto</a:t>
            </a:r>
          </a:p>
        </p:txBody>
      </p:sp>
    </p:spTree>
    <p:extLst>
      <p:ext uri="{BB962C8B-B14F-4D97-AF65-F5344CB8AC3E}">
        <p14:creationId xmlns:p14="http://schemas.microsoft.com/office/powerpoint/2010/main" val="37759520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7082707477C443ABE2979937260C9C" ma:contentTypeVersion="17" ma:contentTypeDescription="Crie um novo documento." ma:contentTypeScope="" ma:versionID="62067f0431645b2f07fa9964bf65f775">
  <xsd:schema xmlns:xsd="http://www.w3.org/2001/XMLSchema" xmlns:xs="http://www.w3.org/2001/XMLSchema" xmlns:p="http://schemas.microsoft.com/office/2006/metadata/properties" xmlns:ns2="9b520c74-d4c6-47d9-a6f7-2b8d6f14d782" xmlns:ns3="b2e344ba-c632-4b1f-b25c-a31e7c8fbd84" targetNamespace="http://schemas.microsoft.com/office/2006/metadata/properties" ma:root="true" ma:fieldsID="169a268f7fe229bb28b96d83ace285a0" ns2:_="" ns3:_="">
    <xsd:import namespace="9b520c74-d4c6-47d9-a6f7-2b8d6f14d782"/>
    <xsd:import namespace="b2e344ba-c632-4b1f-b25c-a31e7c8fbd8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20c74-d4c6-47d9-a6f7-2b8d6f14d78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7acbf1a-cc02-4468-9fe4-07603d8bcafe}" ma:internalName="TaxCatchAll" ma:showField="CatchAllData" ma:web="9b520c74-d4c6-47d9-a6f7-2b8d6f14d7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344ba-c632-4b1f-b25c-a31e7c8fbd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Marcações de imagem" ma:readOnly="false" ma:fieldId="{5cf76f15-5ced-4ddc-b409-7134ff3c332f}" ma:taxonomyMulti="true" ma:sspId="9b809226-ef1e-4b9f-8eb2-12f63be669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e344ba-c632-4b1f-b25c-a31e7c8fbd84">
      <Terms xmlns="http://schemas.microsoft.com/office/infopath/2007/PartnerControls"/>
    </lcf76f155ced4ddcb4097134ff3c332f>
    <TaxCatchAll xmlns="9b520c74-d4c6-47d9-a6f7-2b8d6f14d782" xsi:nil="true"/>
  </documentManagement>
</p:properties>
</file>

<file path=customXml/itemProps1.xml><?xml version="1.0" encoding="utf-8"?>
<ds:datastoreItem xmlns:ds="http://schemas.openxmlformats.org/officeDocument/2006/customXml" ds:itemID="{06AF13E5-AABE-4B77-B8DE-D8F46CC814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F2417B-97A8-4652-BA31-5A1B421E75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520c74-d4c6-47d9-a6f7-2b8d6f14d782"/>
    <ds:schemaRef ds:uri="b2e344ba-c632-4b1f-b25c-a31e7c8fbd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DB1762-03C4-4AAE-BD1E-9A14E7EC6CC1}">
  <ds:schemaRefs>
    <ds:schemaRef ds:uri="9b520c74-d4c6-47d9-a6f7-2b8d6f14d782"/>
    <ds:schemaRef ds:uri="b2e344ba-c632-4b1f-b25c-a31e7c8fbd84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3440</TotalTime>
  <Words>196</Words>
  <Application>Microsoft Office PowerPoint</Application>
  <PresentationFormat>Widescreen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Nome do projeto: Marca:</dc:title>
  <dc:creator>Daniella Brilha</dc:creator>
  <cp:lastModifiedBy>Diego Rodrigues</cp:lastModifiedBy>
  <cp:revision>106</cp:revision>
  <dcterms:created xsi:type="dcterms:W3CDTF">2017-05-16T13:48:58Z</dcterms:created>
  <dcterms:modified xsi:type="dcterms:W3CDTF">2025-08-19T12:55:31Z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0x010100BD7082707477C443ABE2979937260C9C</vt:lpwstr>
  </property>
  <property fmtid="{D5CDD505-2E9C-101B-9397-08002B2CF9AE}" pid="3" name="Order">
    <vt:r8>54000</vt:r8>
  </property>
  <property fmtid="{D5CDD505-2E9C-101B-9397-08002B2CF9AE}" pid="4" name="MediaServiceImageTags">
    <vt:lpwstr/>
  </property>
</Properties>
</file>