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sldIdLst>
    <p:sldId id="275" r:id="rId5"/>
    <p:sldId id="319" r:id="rId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41AF57-D4EB-F227-ACF8-22D0833ED1A9}" v="41" dt="2025-09-29T15:17:53.8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578" autoAdjust="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lberto Donato dos Santos" userId="06f6b775-edb1-45d8-a305-5e978d3e15e3" providerId="ADAL" clId="{26A1B6B6-7370-49AC-AE8E-12A7A0AEF888}"/>
    <pc:docChg chg="modSld">
      <pc:chgData name="Adalberto Donato dos Santos" userId="06f6b775-edb1-45d8-a305-5e978d3e15e3" providerId="ADAL" clId="{26A1B6B6-7370-49AC-AE8E-12A7A0AEF888}" dt="2025-09-26T13:48:14.304" v="246" actId="1076"/>
      <pc:docMkLst>
        <pc:docMk/>
      </pc:docMkLst>
      <pc:sldChg chg="addSp modSp mod">
        <pc:chgData name="Adalberto Donato dos Santos" userId="06f6b775-edb1-45d8-a305-5e978d3e15e3" providerId="ADAL" clId="{26A1B6B6-7370-49AC-AE8E-12A7A0AEF888}" dt="2025-09-26T13:46:42.035" v="153" actId="465"/>
        <pc:sldMkLst>
          <pc:docMk/>
          <pc:sldMk cId="1262250350" sldId="319"/>
        </pc:sldMkLst>
        <pc:spChg chg="add mod">
          <ac:chgData name="Adalberto Donato dos Santos" userId="06f6b775-edb1-45d8-a305-5e978d3e15e3" providerId="ADAL" clId="{26A1B6B6-7370-49AC-AE8E-12A7A0AEF888}" dt="2025-09-26T13:46:42.035" v="153" actId="465"/>
          <ac:spMkLst>
            <pc:docMk/>
            <pc:sldMk cId="1262250350" sldId="319"/>
            <ac:spMk id="2" creationId="{60268813-A73C-BA49-FBF5-34D29D9C55B8}"/>
          </ac:spMkLst>
        </pc:spChg>
        <pc:spChg chg="mod">
          <ac:chgData name="Adalberto Donato dos Santos" userId="06f6b775-edb1-45d8-a305-5e978d3e15e3" providerId="ADAL" clId="{26A1B6B6-7370-49AC-AE8E-12A7A0AEF888}" dt="2025-09-26T13:46:42.035" v="153" actId="465"/>
          <ac:spMkLst>
            <pc:docMk/>
            <pc:sldMk cId="1262250350" sldId="319"/>
            <ac:spMk id="4" creationId="{905A8EEB-2D8C-09FC-D183-340FEB9B7A8B}"/>
          </ac:spMkLst>
        </pc:spChg>
        <pc:spChg chg="mod">
          <ac:chgData name="Adalberto Donato dos Santos" userId="06f6b775-edb1-45d8-a305-5e978d3e15e3" providerId="ADAL" clId="{26A1B6B6-7370-49AC-AE8E-12A7A0AEF888}" dt="2025-09-26T13:46:42.035" v="153" actId="465"/>
          <ac:spMkLst>
            <pc:docMk/>
            <pc:sldMk cId="1262250350" sldId="319"/>
            <ac:spMk id="10" creationId="{A04E4191-0B72-D83F-6EA8-926B9EBFBC60}"/>
          </ac:spMkLst>
        </pc:spChg>
      </pc:sldChg>
      <pc:sldChg chg="addSp modSp mod">
        <pc:chgData name="Adalberto Donato dos Santos" userId="06f6b775-edb1-45d8-a305-5e978d3e15e3" providerId="ADAL" clId="{26A1B6B6-7370-49AC-AE8E-12A7A0AEF888}" dt="2025-09-26T13:48:14.304" v="246" actId="1076"/>
        <pc:sldMkLst>
          <pc:docMk/>
          <pc:sldMk cId="2842350195" sldId="322"/>
        </pc:sldMkLst>
        <pc:spChg chg="add mod">
          <ac:chgData name="Adalberto Donato dos Santos" userId="06f6b775-edb1-45d8-a305-5e978d3e15e3" providerId="ADAL" clId="{26A1B6B6-7370-49AC-AE8E-12A7A0AEF888}" dt="2025-09-26T13:48:14.304" v="246" actId="1076"/>
          <ac:spMkLst>
            <pc:docMk/>
            <pc:sldMk cId="2842350195" sldId="322"/>
            <ac:spMk id="2" creationId="{B35E7487-C900-678E-DB04-8F12AA409A93}"/>
          </ac:spMkLst>
        </pc:spChg>
        <pc:spChg chg="mod">
          <ac:chgData name="Adalberto Donato dos Santos" userId="06f6b775-edb1-45d8-a305-5e978d3e15e3" providerId="ADAL" clId="{26A1B6B6-7370-49AC-AE8E-12A7A0AEF888}" dt="2025-09-26T13:47:23.680" v="195" actId="20577"/>
          <ac:spMkLst>
            <pc:docMk/>
            <pc:sldMk cId="2842350195" sldId="322"/>
            <ac:spMk id="7" creationId="{B61B3090-D85E-5496-737A-7742869B5A1E}"/>
          </ac:spMkLst>
        </pc:spChg>
        <pc:spChg chg="mod">
          <ac:chgData name="Adalberto Donato dos Santos" userId="06f6b775-edb1-45d8-a305-5e978d3e15e3" providerId="ADAL" clId="{26A1B6B6-7370-49AC-AE8E-12A7A0AEF888}" dt="2025-09-26T13:46:58.699" v="179" actId="20577"/>
          <ac:spMkLst>
            <pc:docMk/>
            <pc:sldMk cId="2842350195" sldId="322"/>
            <ac:spMk id="9" creationId="{7292EB5F-B11E-97E7-F5D1-225559C84A57}"/>
          </ac:spMkLst>
        </pc:spChg>
      </pc:sldChg>
    </pc:docChg>
  </pc:docChgLst>
  <pc:docChgLst>
    <pc:chgData name="Adalberto Donato dos Santos" userId="S::adalberto.santos@bellizcompany.com.br::06f6b775-edb1-45d8-a305-5e978d3e15e3" providerId="AD" clId="Web-{1241AF57-D4EB-F227-ACF8-22D0833ED1A9}"/>
    <pc:docChg chg="delSld modSld">
      <pc:chgData name="Adalberto Donato dos Santos" userId="S::adalberto.santos@bellizcompany.com.br::06f6b775-edb1-45d8-a305-5e978d3e15e3" providerId="AD" clId="Web-{1241AF57-D4EB-F227-ACF8-22D0833ED1A9}" dt="2025-09-29T15:17:53.873" v="18"/>
      <pc:docMkLst>
        <pc:docMk/>
      </pc:docMkLst>
      <pc:sldChg chg="modSp">
        <pc:chgData name="Adalberto Donato dos Santos" userId="S::adalberto.santos@bellizcompany.com.br::06f6b775-edb1-45d8-a305-5e978d3e15e3" providerId="AD" clId="Web-{1241AF57-D4EB-F227-ACF8-22D0833ED1A9}" dt="2025-09-29T15:16:30.699" v="17" actId="20577"/>
        <pc:sldMkLst>
          <pc:docMk/>
          <pc:sldMk cId="1262250350" sldId="319"/>
        </pc:sldMkLst>
        <pc:spChg chg="mod">
          <ac:chgData name="Adalberto Donato dos Santos" userId="S::adalberto.santos@bellizcompany.com.br::06f6b775-edb1-45d8-a305-5e978d3e15e3" providerId="AD" clId="Web-{1241AF57-D4EB-F227-ACF8-22D0833ED1A9}" dt="2025-09-29T15:16:30.699" v="17" actId="20577"/>
          <ac:spMkLst>
            <pc:docMk/>
            <pc:sldMk cId="1262250350" sldId="319"/>
            <ac:spMk id="2" creationId="{60268813-A73C-BA49-FBF5-34D29D9C55B8}"/>
          </ac:spMkLst>
        </pc:spChg>
      </pc:sldChg>
      <pc:sldChg chg="del">
        <pc:chgData name="Adalberto Donato dos Santos" userId="S::adalberto.santos@bellizcompany.com.br::06f6b775-edb1-45d8-a305-5e978d3e15e3" providerId="AD" clId="Web-{1241AF57-D4EB-F227-ACF8-22D0833ED1A9}" dt="2025-09-29T15:17:53.873" v="18"/>
        <pc:sldMkLst>
          <pc:docMk/>
          <pc:sldMk cId="2842350195" sldId="32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77DB2D-CA35-4102-BE05-310823CD8665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878F0C-8072-40A1-B607-65A3A77336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9339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0660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992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6157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2633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801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3106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8645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0530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326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0118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9766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DDFF9-D5A4-4945-B522-0E00F703242D}" type="datetimeFigureOut">
              <a:rPr lang="pt-BR" smtClean="0"/>
              <a:t>29/09/2025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8352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/>
          <p:cNvCxnSpPr>
            <a:cxnSpLocks/>
          </p:cNvCxnSpPr>
          <p:nvPr/>
        </p:nvCxnSpPr>
        <p:spPr>
          <a:xfrm flipV="1">
            <a:off x="259250" y="429685"/>
            <a:ext cx="11231930" cy="2379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ângulo 6">
            <a:extLst>
              <a:ext uri="{FF2B5EF4-FFF2-40B4-BE49-F238E27FC236}">
                <a16:creationId xmlns:a16="http://schemas.microsoft.com/office/drawing/2014/main" id="{83110460-297A-4C2A-B07C-E3AE6219997F}"/>
              </a:ext>
            </a:extLst>
          </p:cNvPr>
          <p:cNvSpPr/>
          <p:nvPr/>
        </p:nvSpPr>
        <p:spPr>
          <a:xfrm>
            <a:off x="259250" y="722876"/>
            <a:ext cx="606525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400" dirty="0"/>
              <a:t>ACESSÓRIOS – ONE PAGE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E592D96B-1322-49DF-B2B8-9ACD6732E480}"/>
              </a:ext>
            </a:extLst>
          </p:cNvPr>
          <p:cNvSpPr/>
          <p:nvPr/>
        </p:nvSpPr>
        <p:spPr>
          <a:xfrm>
            <a:off x="168763" y="65093"/>
            <a:ext cx="3879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/>
                </a:solidFill>
              </a:rPr>
              <a:t>COMITÊ DE INOVAÇÃO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7E5F7298-0D4E-4B97-BFE2-2564C0E37A36}"/>
              </a:ext>
            </a:extLst>
          </p:cNvPr>
          <p:cNvSpPr/>
          <p:nvPr/>
        </p:nvSpPr>
        <p:spPr>
          <a:xfrm>
            <a:off x="197337" y="1565044"/>
            <a:ext cx="11355755" cy="495400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62EF8A0F-F4A3-40F7-9235-43565161209A}"/>
              </a:ext>
            </a:extLst>
          </p:cNvPr>
          <p:cNvSpPr/>
          <p:nvPr/>
        </p:nvSpPr>
        <p:spPr>
          <a:xfrm>
            <a:off x="168763" y="1607550"/>
            <a:ext cx="11355755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chemeClr val="tx1"/>
                </a:solidFill>
              </a:rPr>
              <a:t>Capa: </a:t>
            </a:r>
            <a:r>
              <a:rPr lang="pt-BR" sz="1100" i="1" dirty="0">
                <a:solidFill>
                  <a:schemeClr val="tx1"/>
                </a:solidFill>
              </a:rPr>
              <a:t>(</a:t>
            </a:r>
            <a:r>
              <a:rPr lang="pt-BR" sz="1100" i="1" dirty="0"/>
              <a:t>Montar uma página inicial com o Nome do Projeto e Objetivos</a:t>
            </a:r>
            <a:r>
              <a:rPr lang="pt-BR" sz="1100" i="1" dirty="0">
                <a:solidFill>
                  <a:schemeClr val="tx1"/>
                </a:solidFill>
              </a:rPr>
              <a:t>)</a:t>
            </a:r>
          </a:p>
          <a:p>
            <a:endParaRPr lang="pt-BR" sz="1100" i="1" dirty="0"/>
          </a:p>
          <a:p>
            <a:endParaRPr lang="pt-BR" sz="1600" i="1" dirty="0">
              <a:solidFill>
                <a:schemeClr val="tx1"/>
              </a:solidFill>
            </a:endParaRP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563916D5-FE22-0E43-92DF-DC0CF5FAA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5184278"/>
              </p:ext>
            </p:extLst>
          </p:nvPr>
        </p:nvGraphicFramePr>
        <p:xfrm>
          <a:off x="317308" y="5688775"/>
          <a:ext cx="5111036" cy="693783"/>
        </p:xfrm>
        <a:graphic>
          <a:graphicData uri="http://schemas.openxmlformats.org/drawingml/2006/table">
            <a:tbl>
              <a:tblPr/>
              <a:tblGrid>
                <a:gridCol w="1311755">
                  <a:extLst>
                    <a:ext uri="{9D8B030D-6E8A-4147-A177-3AD203B41FA5}">
                      <a16:colId xmlns:a16="http://schemas.microsoft.com/office/drawing/2014/main" val="2077463025"/>
                    </a:ext>
                  </a:extLst>
                </a:gridCol>
                <a:gridCol w="1311755">
                  <a:extLst>
                    <a:ext uri="{9D8B030D-6E8A-4147-A177-3AD203B41FA5}">
                      <a16:colId xmlns:a16="http://schemas.microsoft.com/office/drawing/2014/main" val="3621508360"/>
                    </a:ext>
                  </a:extLst>
                </a:gridCol>
                <a:gridCol w="1311755">
                  <a:extLst>
                    <a:ext uri="{9D8B030D-6E8A-4147-A177-3AD203B41FA5}">
                      <a16:colId xmlns:a16="http://schemas.microsoft.com/office/drawing/2014/main" val="1957615586"/>
                    </a:ext>
                  </a:extLst>
                </a:gridCol>
                <a:gridCol w="1175771">
                  <a:extLst>
                    <a:ext uri="{9D8B030D-6E8A-4147-A177-3AD203B41FA5}">
                      <a16:colId xmlns:a16="http://schemas.microsoft.com/office/drawing/2014/main" val="2100349139"/>
                    </a:ext>
                  </a:extLst>
                </a:gridCol>
              </a:tblGrid>
              <a:tr h="291111">
                <a:tc gridSpan="4"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00000"/>
                        </a:lnSpc>
                      </a:pPr>
                      <a:r>
                        <a:rPr lang="en-US" sz="1200" b="1" i="0" kern="1200" dirty="0">
                          <a:solidFill>
                            <a:srgbClr val="32323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APROVAÇÃO DA IDEIA</a:t>
                      </a: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</a:pPr>
                      <a:endParaRPr lang="en-US" sz="18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</a:pPr>
                      <a:endParaRPr lang="en-US" sz="18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</a:pPr>
                      <a:endParaRPr lang="en-US" sz="18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8521634"/>
                  </a:ext>
                </a:extLst>
              </a:tr>
              <a:tr h="377027"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00000"/>
                        </a:lnSpc>
                      </a:pPr>
                      <a:r>
                        <a:rPr lang="en-US" sz="1200" b="1" i="0" kern="1200" dirty="0">
                          <a:solidFill>
                            <a:srgbClr val="32323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Marca</a:t>
                      </a: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</a:pPr>
                      <a:r>
                        <a:rPr lang="en-US" sz="1200" b="1" i="0" dirty="0">
                          <a:solidFill>
                            <a:srgbClr val="32323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GATE 3</a:t>
                      </a:r>
                      <a:endParaRPr lang="en-US" sz="1200" b="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</a:pPr>
                      <a:r>
                        <a:rPr lang="en-US" sz="1200" b="1" i="0" dirty="0">
                          <a:solidFill>
                            <a:srgbClr val="32323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Tipo de </a:t>
                      </a:r>
                      <a:r>
                        <a:rPr lang="en-US" sz="1200" b="1" i="0" dirty="0" err="1">
                          <a:solidFill>
                            <a:srgbClr val="32323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Projeto</a:t>
                      </a:r>
                      <a:endParaRPr lang="en-US" sz="1200" b="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</a:pPr>
                      <a:r>
                        <a:rPr lang="en-US" sz="1200" b="1" i="0" dirty="0">
                          <a:solidFill>
                            <a:srgbClr val="32323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Data</a:t>
                      </a:r>
                      <a:endParaRPr lang="en-US" sz="1200" b="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43738"/>
                  </a:ext>
                </a:extLst>
              </a:tr>
            </a:tbl>
          </a:graphicData>
        </a:graphic>
      </p:graphicFrame>
      <p:sp>
        <p:nvSpPr>
          <p:cNvPr id="3" name="Retângulo 2">
            <a:extLst>
              <a:ext uri="{FF2B5EF4-FFF2-40B4-BE49-F238E27FC236}">
                <a16:creationId xmlns:a16="http://schemas.microsoft.com/office/drawing/2014/main" id="{0AD2CBA8-1E46-2E0D-310D-2F2DDD2DA949}"/>
              </a:ext>
            </a:extLst>
          </p:cNvPr>
          <p:cNvSpPr/>
          <p:nvPr/>
        </p:nvSpPr>
        <p:spPr>
          <a:xfrm>
            <a:off x="5548315" y="1736874"/>
            <a:ext cx="5903458" cy="465072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IMAGEM ILUSTRATIVA</a:t>
            </a:r>
          </a:p>
        </p:txBody>
      </p:sp>
    </p:spTree>
    <p:extLst>
      <p:ext uri="{BB962C8B-B14F-4D97-AF65-F5344CB8AC3E}">
        <p14:creationId xmlns:p14="http://schemas.microsoft.com/office/powerpoint/2010/main" val="208973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C9DC5-CEB4-947E-0F36-7C5FD1288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0BE6DD42-FF28-3609-8174-9509B5D55063}"/>
              </a:ext>
            </a:extLst>
          </p:cNvPr>
          <p:cNvCxnSpPr>
            <a:cxnSpLocks/>
          </p:cNvCxnSpPr>
          <p:nvPr/>
        </p:nvCxnSpPr>
        <p:spPr>
          <a:xfrm flipV="1">
            <a:off x="259250" y="429685"/>
            <a:ext cx="11231930" cy="2379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ângulo 6">
            <a:extLst>
              <a:ext uri="{FF2B5EF4-FFF2-40B4-BE49-F238E27FC236}">
                <a16:creationId xmlns:a16="http://schemas.microsoft.com/office/drawing/2014/main" id="{D850A501-F2A5-F0E7-7792-ADD6FE475931}"/>
              </a:ext>
            </a:extLst>
          </p:cNvPr>
          <p:cNvSpPr/>
          <p:nvPr/>
        </p:nvSpPr>
        <p:spPr>
          <a:xfrm>
            <a:off x="259250" y="722876"/>
            <a:ext cx="253062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400" dirty="0"/>
              <a:t>ONE PAGE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5287012-BC39-1B33-5319-2D6FF2EA2A13}"/>
              </a:ext>
            </a:extLst>
          </p:cNvPr>
          <p:cNvSpPr/>
          <p:nvPr/>
        </p:nvSpPr>
        <p:spPr>
          <a:xfrm>
            <a:off x="168763" y="65093"/>
            <a:ext cx="3879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/>
                </a:solidFill>
              </a:rPr>
              <a:t>COMITÊ DE INOVAÇÃO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08E4AE3-602A-AA04-347A-2459057CF111}"/>
              </a:ext>
            </a:extLst>
          </p:cNvPr>
          <p:cNvSpPr/>
          <p:nvPr/>
        </p:nvSpPr>
        <p:spPr>
          <a:xfrm>
            <a:off x="197337" y="1565044"/>
            <a:ext cx="11355755" cy="495400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1DB00ED1-92E5-8339-00D5-6BE8D74F7F88}"/>
              </a:ext>
            </a:extLst>
          </p:cNvPr>
          <p:cNvSpPr/>
          <p:nvPr/>
        </p:nvSpPr>
        <p:spPr>
          <a:xfrm>
            <a:off x="259250" y="1868807"/>
            <a:ext cx="1135575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Visão Geral do Projeto</a:t>
            </a:r>
            <a:endParaRPr lang="pt-BR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12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Realizar uma breve descrição do projetos</a:t>
            </a:r>
            <a:r>
              <a:rPr lang="pt-BR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abrangendo os produtos, posicionamentos, mercado, </a:t>
            </a:r>
            <a:r>
              <a:rPr lang="pt-BR" sz="12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claims</a:t>
            </a:r>
            <a:r>
              <a:rPr lang="pt-BR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visões de faturamento.</a:t>
            </a:r>
          </a:p>
          <a:p>
            <a:endParaRPr lang="pt-BR" sz="1600" i="1" dirty="0">
              <a:solidFill>
                <a:schemeClr val="tx1"/>
              </a:solidFill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05A8EEB-2D8C-09FC-D183-340FEB9B7A8B}"/>
              </a:ext>
            </a:extLst>
          </p:cNvPr>
          <p:cNvSpPr/>
          <p:nvPr/>
        </p:nvSpPr>
        <p:spPr>
          <a:xfrm>
            <a:off x="259250" y="3617245"/>
            <a:ext cx="1135575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Viabilidade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Apresentar estudo de viabilidade do produto</a:t>
            </a:r>
            <a:r>
              <a:rPr lang="pt-BR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Estudo realizado pelo time financeiro.</a:t>
            </a:r>
          </a:p>
          <a:p>
            <a:endParaRPr lang="pt-BR" sz="1600" i="1" dirty="0">
              <a:solidFill>
                <a:schemeClr val="tx1"/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04E4191-0B72-D83F-6EA8-926B9EBFBC60}"/>
              </a:ext>
            </a:extLst>
          </p:cNvPr>
          <p:cNvSpPr/>
          <p:nvPr/>
        </p:nvSpPr>
        <p:spPr>
          <a:xfrm>
            <a:off x="259250" y="4491464"/>
            <a:ext cx="1135575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Demanda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Apresentar estudo de demanda do produto com visão de investimento e previsão de vendas</a:t>
            </a:r>
            <a:r>
              <a:rPr lang="pt-BR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pt-BR" sz="1600" i="1" dirty="0">
              <a:solidFill>
                <a:schemeClr val="tx1"/>
              </a:solidFill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2A58D5EF-7FD1-C099-499B-584B885EDC91}"/>
              </a:ext>
            </a:extLst>
          </p:cNvPr>
          <p:cNvSpPr/>
          <p:nvPr/>
        </p:nvSpPr>
        <p:spPr>
          <a:xfrm>
            <a:off x="259250" y="5365683"/>
            <a:ext cx="1135575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Aprovação de pedidos.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Definir colocação de pedidos nos fornecedores e acionar áreas de </a:t>
            </a:r>
            <a:r>
              <a:rPr lang="pt-BR" sz="12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supply</a:t>
            </a:r>
            <a:r>
              <a:rPr lang="pt-BR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logística para acompanhar produção, transporte e recebimento no CD </a:t>
            </a:r>
          </a:p>
          <a:p>
            <a:endParaRPr lang="pt-BR" sz="1600" i="1" dirty="0">
              <a:solidFill>
                <a:schemeClr val="tx1"/>
              </a:solidFill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60268813-A73C-BA49-FBF5-34D29D9C55B8}"/>
              </a:ext>
            </a:extLst>
          </p:cNvPr>
          <p:cNvSpPr/>
          <p:nvPr/>
        </p:nvSpPr>
        <p:spPr>
          <a:xfrm>
            <a:off x="259250" y="2743026"/>
            <a:ext cx="11355755" cy="76944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1600" b="1" dirty="0">
                <a:latin typeface="Calibri"/>
                <a:ea typeface="Calibri"/>
                <a:cs typeface="Calibri"/>
              </a:rPr>
              <a:t>DATA DE LANÇAMENTO - EXPECTATIVA</a:t>
            </a:r>
            <a:endParaRPr lang="pt-BR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12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Definição de cronograma de lançamentos, coletar com PMO o modelo padrão</a:t>
            </a:r>
            <a:r>
              <a:rPr lang="pt-BR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pt-BR" sz="16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2503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D7082707477C443ABE2979937260C9C" ma:contentTypeVersion="17" ma:contentTypeDescription="Crie um novo documento." ma:contentTypeScope="" ma:versionID="62067f0431645b2f07fa9964bf65f775">
  <xsd:schema xmlns:xsd="http://www.w3.org/2001/XMLSchema" xmlns:xs="http://www.w3.org/2001/XMLSchema" xmlns:p="http://schemas.microsoft.com/office/2006/metadata/properties" xmlns:ns2="9b520c74-d4c6-47d9-a6f7-2b8d6f14d782" xmlns:ns3="b2e344ba-c632-4b1f-b25c-a31e7c8fbd84" targetNamespace="http://schemas.microsoft.com/office/2006/metadata/properties" ma:root="true" ma:fieldsID="169a268f7fe229bb28b96d83ace285a0" ns2:_="" ns3:_="">
    <xsd:import namespace="9b520c74-d4c6-47d9-a6f7-2b8d6f14d782"/>
    <xsd:import namespace="b2e344ba-c632-4b1f-b25c-a31e7c8fbd8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520c74-d4c6-47d9-a6f7-2b8d6f14d78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b7acbf1a-cc02-4468-9fe4-07603d8bcafe}" ma:internalName="TaxCatchAll" ma:showField="CatchAllData" ma:web="9b520c74-d4c6-47d9-a6f7-2b8d6f14d7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e344ba-c632-4b1f-b25c-a31e7c8fbd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4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Marcações de imagem" ma:readOnly="false" ma:fieldId="{5cf76f15-5ced-4ddc-b409-7134ff3c332f}" ma:taxonomyMulti="true" ma:sspId="9b809226-ef1e-4b9f-8eb2-12f63be669d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e344ba-c632-4b1f-b25c-a31e7c8fbd84">
      <Terms xmlns="http://schemas.microsoft.com/office/infopath/2007/PartnerControls"/>
    </lcf76f155ced4ddcb4097134ff3c332f>
    <TaxCatchAll xmlns="9b520c74-d4c6-47d9-a6f7-2b8d6f14d782" xsi:nil="true"/>
  </documentManagement>
</p:properties>
</file>

<file path=customXml/itemProps1.xml><?xml version="1.0" encoding="utf-8"?>
<ds:datastoreItem xmlns:ds="http://schemas.openxmlformats.org/officeDocument/2006/customXml" ds:itemID="{FD0B0E20-42B3-4955-8D82-4645CBA397D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b520c74-d4c6-47d9-a6f7-2b8d6f14d782"/>
    <ds:schemaRef ds:uri="b2e344ba-c632-4b1f-b25c-a31e7c8fbd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29F038C-9B96-4AC1-A3A4-4AAC257A66C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505FBB5-A067-4630-87EC-5B0981072EB9}">
  <ds:schemaRefs>
    <ds:schemaRef ds:uri="http://purl.org/dc/elements/1.1/"/>
    <ds:schemaRef ds:uri="b2e344ba-c632-4b1f-b25c-a31e7c8fbd84"/>
    <ds:schemaRef ds:uri="9b520c74-d4c6-47d9-a6f7-2b8d6f14d782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4667</TotalTime>
  <Words>190</Words>
  <Application>Microsoft Office PowerPoint</Application>
  <PresentationFormat>Widescreen</PresentationFormat>
  <Paragraphs>34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3" baseType="lpstr">
      <vt:lpstr>Tema do Office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Nome do projeto: Marca:</dc:title>
  <dc:creator>Daniella Brilha</dc:creator>
  <cp:lastModifiedBy>Adalberto Donato dos Santos</cp:lastModifiedBy>
  <cp:revision>99</cp:revision>
  <dcterms:created xsi:type="dcterms:W3CDTF">2017-05-16T13:48:58Z</dcterms:created>
  <dcterms:modified xsi:type="dcterms:W3CDTF">2025-09-29T15:17:54Z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0x010100BD7082707477C443ABE2979937260C9C</vt:lpwstr>
  </property>
  <property fmtid="{D5CDD505-2E9C-101B-9397-08002B2CF9AE}" pid="3" name="Order">
    <vt:r8>53800</vt:r8>
  </property>
  <property fmtid="{D5CDD505-2E9C-101B-9397-08002B2CF9AE}" pid="4" name="MediaServiceImageTags">
    <vt:lpwstr/>
  </property>
</Properties>
</file>